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4" r:id="rId3"/>
    <p:sldId id="266" r:id="rId4"/>
    <p:sldId id="265" r:id="rId5"/>
    <p:sldId id="262" r:id="rId6"/>
    <p:sldId id="257" r:id="rId7"/>
    <p:sldId id="267" r:id="rId8"/>
    <p:sldId id="268" r:id="rId9"/>
    <p:sldId id="263" r:id="rId10"/>
    <p:sldId id="260" r:id="rId11"/>
    <p:sldId id="258" r:id="rId12"/>
    <p:sldId id="259" r:id="rId13"/>
    <p:sldId id="261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1" r:id="rId26"/>
    <p:sldId id="283" r:id="rId27"/>
    <p:sldId id="279" r:id="rId28"/>
    <p:sldId id="280" r:id="rId29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C992D-6DDD-4DAB-BA6A-3AA57B02FC6E}" type="datetimeFigureOut">
              <a:rPr lang="pt-BR" smtClean="0"/>
              <a:t>18/12/2020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12560-8ACE-4C0D-93C8-DFD97DC615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00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60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0121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64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301F-EAED-6E45-8FAE-623386B38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A65B8-0B10-914F-8F03-21569E026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EE9C0-14D4-5640-8772-1EBD073B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18/12/2020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0A986-5525-2E4F-918F-18D48770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48827-1B48-DE41-9C0A-B725EF03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80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6032-BDC1-D94E-8378-E04C9960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E8621-5BBB-BE4A-87B7-EE31725A2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0444B-6B8E-684E-82EE-A3CFF051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18/12/2020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6B098-754D-A943-821B-15DF2069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98C6-33FD-174E-A5DA-C98CEC49D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39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DEF113-6E91-AB4E-9BFE-813F6AAEA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0CF8D-78CF-F947-A2D0-47344AE04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5CEAE-E750-B54B-AA00-F93A0498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18/12/2020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1DCCB-04E8-7144-9CA7-5DCAD212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8755D-6BC8-5A40-9E75-E324A98A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25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7C2A-96B5-9743-B678-9F07FC3E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92349-66EB-194C-990F-8B63FF622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B17C-1F2B-AE46-AE71-81342EC8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18/12/2020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3E19F-A4A8-FE47-BC30-9C7622DD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CC6C3-52DD-6E4D-8C0F-DF958EB1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37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5256-A6B7-AE42-92F3-1A5BB298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71CA1-B1BA-4746-9C9C-C7E0518FA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C6E57-4ACC-DA44-812F-C44F2C42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18/12/2020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2AC7-2968-5147-9839-9C10A5FF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8CBD-B6B0-9E45-9335-858A0F1B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04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7770-220C-D64B-94D3-5BB38DA3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5F34-CCF8-AD49-A298-539CE474B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3CC22-A056-2F41-AB48-76AB58A2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D6F1E-5C28-1241-9C38-3A390BAB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18/12/2020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B3BA9-FD5B-8B42-9581-927625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8D266-E594-C147-A979-9BEC736E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81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487-5C81-0D49-ABDF-0749DD21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476F7-C208-7447-94BA-B95D7D7FC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DD489-A114-464E-8227-350EA426F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BF060-ADF5-9D4F-887E-C79B33FC9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17549-9A78-5B4F-AED5-3B6F5EE53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5DF69-9AB7-FC4C-9DED-84C7C01A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18/12/2020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1ACEA-2960-0C43-B2C4-AA82B159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A4BA8-B411-5C4D-A7ED-B3A8F35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5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2719-470F-5F41-ADDA-68AFEC9B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6B7A4-FD1A-1845-B2A7-62A3EDF5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18/12/2020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1B51-2099-4348-9234-94EE1BEB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1532E-A7F1-FF4F-A485-2A257BAE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22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F533A-2D29-0C46-8D10-1CDAC2B0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18/12/2020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94D1C-CAB7-2840-B7AC-474C2FC5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C14B8-24E1-C14F-BFA5-7156A079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81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8564-603A-B84F-B13C-651E12DC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F7F2-AD88-0047-9AD6-33D1BE532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B38F6-E695-1E45-882F-A892D0248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858A8-266A-0E4E-BD8A-4952D7B4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18/12/2020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4DA25-A715-5C4D-845F-DC966D44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921C1-B274-A648-A70D-CBF11C2B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8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CDB5-7FC8-034E-B410-061AC67E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BF61A-010E-EE4E-8880-43FF2A783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2D325-2EE8-194B-8335-3D8F5ACFA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2778C-E831-2F4F-86B1-C53FD9E6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18/12/2020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66E61-9882-AA47-8539-09A65845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369BB-09D7-724C-AF72-214242BE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15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273D7-9CC0-FE42-93B8-8E4143D7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A7145-55A0-E945-B532-EF6796683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C8B45-82FF-3B41-8F64-4DA844BB3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CBA3-DE94-3A4B-86DC-964CCB2EA7AC}" type="datetimeFigureOut">
              <a:rPr lang="pt-BR" smtClean="0"/>
              <a:t>18/12/2020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3EB89-3AB5-4548-BC1C-D2459CA22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C0FAC-E7A4-274A-B67C-0B1B9C56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99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destination-rule/#DestinationRul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service-entry/#ServiceEntry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21" Type="http://schemas.openxmlformats.org/officeDocument/2006/relationships/image" Target="../media/image47.svg"/><Relationship Id="rId42" Type="http://schemas.openxmlformats.org/officeDocument/2006/relationships/image" Target="../media/image68.png"/><Relationship Id="rId47" Type="http://schemas.openxmlformats.org/officeDocument/2006/relationships/image" Target="../media/image73.svg"/><Relationship Id="rId63" Type="http://schemas.openxmlformats.org/officeDocument/2006/relationships/image" Target="../media/image89.svg"/><Relationship Id="rId68" Type="http://schemas.openxmlformats.org/officeDocument/2006/relationships/image" Target="../media/image94.png"/><Relationship Id="rId84" Type="http://schemas.openxmlformats.org/officeDocument/2006/relationships/image" Target="../media/image110.png"/><Relationship Id="rId89" Type="http://schemas.openxmlformats.org/officeDocument/2006/relationships/image" Target="../media/image115.svg"/><Relationship Id="rId16" Type="http://schemas.openxmlformats.org/officeDocument/2006/relationships/image" Target="../media/image42.png"/><Relationship Id="rId11" Type="http://schemas.openxmlformats.org/officeDocument/2006/relationships/image" Target="../media/image37.svg"/><Relationship Id="rId32" Type="http://schemas.openxmlformats.org/officeDocument/2006/relationships/image" Target="../media/image58.png"/><Relationship Id="rId37" Type="http://schemas.openxmlformats.org/officeDocument/2006/relationships/image" Target="../media/image63.svg"/><Relationship Id="rId53" Type="http://schemas.openxmlformats.org/officeDocument/2006/relationships/image" Target="../media/image79.svg"/><Relationship Id="rId58" Type="http://schemas.openxmlformats.org/officeDocument/2006/relationships/image" Target="../media/image84.png"/><Relationship Id="rId74" Type="http://schemas.openxmlformats.org/officeDocument/2006/relationships/image" Target="../media/image100.png"/><Relationship Id="rId79" Type="http://schemas.openxmlformats.org/officeDocument/2006/relationships/image" Target="../media/image105.svg"/><Relationship Id="rId5" Type="http://schemas.openxmlformats.org/officeDocument/2006/relationships/image" Target="../media/image31.svg"/><Relationship Id="rId90" Type="http://schemas.openxmlformats.org/officeDocument/2006/relationships/image" Target="../media/image116.png"/><Relationship Id="rId95" Type="http://schemas.openxmlformats.org/officeDocument/2006/relationships/image" Target="../media/image121.svg"/><Relationship Id="rId22" Type="http://schemas.openxmlformats.org/officeDocument/2006/relationships/image" Target="../media/image48.png"/><Relationship Id="rId27" Type="http://schemas.openxmlformats.org/officeDocument/2006/relationships/image" Target="../media/image53.svg"/><Relationship Id="rId43" Type="http://schemas.openxmlformats.org/officeDocument/2006/relationships/image" Target="../media/image69.svg"/><Relationship Id="rId48" Type="http://schemas.openxmlformats.org/officeDocument/2006/relationships/image" Target="../media/image74.png"/><Relationship Id="rId64" Type="http://schemas.openxmlformats.org/officeDocument/2006/relationships/image" Target="../media/image90.png"/><Relationship Id="rId69" Type="http://schemas.openxmlformats.org/officeDocument/2006/relationships/image" Target="../media/image95.svg"/><Relationship Id="rId80" Type="http://schemas.openxmlformats.org/officeDocument/2006/relationships/image" Target="../media/image106.png"/><Relationship Id="rId85" Type="http://schemas.openxmlformats.org/officeDocument/2006/relationships/image" Target="../media/image111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33" Type="http://schemas.openxmlformats.org/officeDocument/2006/relationships/image" Target="../media/image59.svg"/><Relationship Id="rId38" Type="http://schemas.openxmlformats.org/officeDocument/2006/relationships/image" Target="../media/image64.png"/><Relationship Id="rId46" Type="http://schemas.openxmlformats.org/officeDocument/2006/relationships/image" Target="../media/image72.png"/><Relationship Id="rId59" Type="http://schemas.openxmlformats.org/officeDocument/2006/relationships/image" Target="../media/image85.svg"/><Relationship Id="rId67" Type="http://schemas.openxmlformats.org/officeDocument/2006/relationships/image" Target="../media/image93.svg"/><Relationship Id="rId20" Type="http://schemas.openxmlformats.org/officeDocument/2006/relationships/image" Target="../media/image46.png"/><Relationship Id="rId41" Type="http://schemas.openxmlformats.org/officeDocument/2006/relationships/image" Target="../media/image67.svg"/><Relationship Id="rId54" Type="http://schemas.openxmlformats.org/officeDocument/2006/relationships/image" Target="../media/image80.png"/><Relationship Id="rId62" Type="http://schemas.openxmlformats.org/officeDocument/2006/relationships/image" Target="../media/image88.png"/><Relationship Id="rId70" Type="http://schemas.openxmlformats.org/officeDocument/2006/relationships/image" Target="../media/image96.png"/><Relationship Id="rId75" Type="http://schemas.openxmlformats.org/officeDocument/2006/relationships/image" Target="../media/image101.svg"/><Relationship Id="rId83" Type="http://schemas.openxmlformats.org/officeDocument/2006/relationships/image" Target="../media/image109.svg"/><Relationship Id="rId88" Type="http://schemas.openxmlformats.org/officeDocument/2006/relationships/image" Target="../media/image114.png"/><Relationship Id="rId91" Type="http://schemas.openxmlformats.org/officeDocument/2006/relationships/image" Target="../media/image117.svg"/><Relationship Id="rId96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49" Type="http://schemas.openxmlformats.org/officeDocument/2006/relationships/image" Target="../media/image75.svg"/><Relationship Id="rId57" Type="http://schemas.openxmlformats.org/officeDocument/2006/relationships/image" Target="../media/image83.svg"/><Relationship Id="rId10" Type="http://schemas.openxmlformats.org/officeDocument/2006/relationships/image" Target="../media/image36.png"/><Relationship Id="rId31" Type="http://schemas.openxmlformats.org/officeDocument/2006/relationships/image" Target="../media/image57.svg"/><Relationship Id="rId44" Type="http://schemas.openxmlformats.org/officeDocument/2006/relationships/image" Target="../media/image70.png"/><Relationship Id="rId52" Type="http://schemas.openxmlformats.org/officeDocument/2006/relationships/image" Target="../media/image78.png"/><Relationship Id="rId60" Type="http://schemas.openxmlformats.org/officeDocument/2006/relationships/image" Target="../media/image86.png"/><Relationship Id="rId65" Type="http://schemas.openxmlformats.org/officeDocument/2006/relationships/image" Target="../media/image91.svg"/><Relationship Id="rId73" Type="http://schemas.openxmlformats.org/officeDocument/2006/relationships/image" Target="../media/image99.svg"/><Relationship Id="rId78" Type="http://schemas.openxmlformats.org/officeDocument/2006/relationships/image" Target="../media/image104.png"/><Relationship Id="rId81" Type="http://schemas.openxmlformats.org/officeDocument/2006/relationships/image" Target="../media/image107.svg"/><Relationship Id="rId86" Type="http://schemas.openxmlformats.org/officeDocument/2006/relationships/image" Target="../media/image112.png"/><Relationship Id="rId94" Type="http://schemas.openxmlformats.org/officeDocument/2006/relationships/image" Target="../media/image120.png"/><Relationship Id="rId99" Type="http://schemas.openxmlformats.org/officeDocument/2006/relationships/image" Target="../media/image125.svg"/><Relationship Id="rId101" Type="http://schemas.openxmlformats.org/officeDocument/2006/relationships/image" Target="../media/image127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9" Type="http://schemas.openxmlformats.org/officeDocument/2006/relationships/image" Target="../media/image65.svg"/><Relationship Id="rId34" Type="http://schemas.openxmlformats.org/officeDocument/2006/relationships/image" Target="../media/image60.png"/><Relationship Id="rId50" Type="http://schemas.openxmlformats.org/officeDocument/2006/relationships/image" Target="../media/image76.png"/><Relationship Id="rId55" Type="http://schemas.openxmlformats.org/officeDocument/2006/relationships/image" Target="../media/image81.svg"/><Relationship Id="rId76" Type="http://schemas.openxmlformats.org/officeDocument/2006/relationships/image" Target="../media/image102.png"/><Relationship Id="rId97" Type="http://schemas.openxmlformats.org/officeDocument/2006/relationships/image" Target="../media/image123.svg"/><Relationship Id="rId7" Type="http://schemas.openxmlformats.org/officeDocument/2006/relationships/image" Target="../media/image33.svg"/><Relationship Id="rId71" Type="http://schemas.openxmlformats.org/officeDocument/2006/relationships/image" Target="../media/image97.svg"/><Relationship Id="rId92" Type="http://schemas.openxmlformats.org/officeDocument/2006/relationships/image" Target="../media/image118.png"/><Relationship Id="rId2" Type="http://schemas.openxmlformats.org/officeDocument/2006/relationships/image" Target="../media/image28.png"/><Relationship Id="rId29" Type="http://schemas.openxmlformats.org/officeDocument/2006/relationships/image" Target="../media/image55.svg"/><Relationship Id="rId24" Type="http://schemas.openxmlformats.org/officeDocument/2006/relationships/image" Target="../media/image50.png"/><Relationship Id="rId40" Type="http://schemas.openxmlformats.org/officeDocument/2006/relationships/image" Target="../media/image66.png"/><Relationship Id="rId45" Type="http://schemas.openxmlformats.org/officeDocument/2006/relationships/image" Target="../media/image71.svg"/><Relationship Id="rId66" Type="http://schemas.openxmlformats.org/officeDocument/2006/relationships/image" Target="../media/image92.png"/><Relationship Id="rId87" Type="http://schemas.openxmlformats.org/officeDocument/2006/relationships/image" Target="../media/image113.svg"/><Relationship Id="rId61" Type="http://schemas.openxmlformats.org/officeDocument/2006/relationships/image" Target="../media/image87.svg"/><Relationship Id="rId82" Type="http://schemas.openxmlformats.org/officeDocument/2006/relationships/image" Target="../media/image108.png"/><Relationship Id="rId19" Type="http://schemas.openxmlformats.org/officeDocument/2006/relationships/image" Target="../media/image45.svg"/><Relationship Id="rId14" Type="http://schemas.openxmlformats.org/officeDocument/2006/relationships/image" Target="../media/image40.png"/><Relationship Id="rId30" Type="http://schemas.openxmlformats.org/officeDocument/2006/relationships/image" Target="../media/image56.png"/><Relationship Id="rId35" Type="http://schemas.openxmlformats.org/officeDocument/2006/relationships/image" Target="../media/image61.svg"/><Relationship Id="rId56" Type="http://schemas.openxmlformats.org/officeDocument/2006/relationships/image" Target="../media/image82.png"/><Relationship Id="rId77" Type="http://schemas.openxmlformats.org/officeDocument/2006/relationships/image" Target="../media/image103.svg"/><Relationship Id="rId100" Type="http://schemas.openxmlformats.org/officeDocument/2006/relationships/image" Target="../media/image126.png"/><Relationship Id="rId8" Type="http://schemas.openxmlformats.org/officeDocument/2006/relationships/image" Target="../media/image34.png"/><Relationship Id="rId51" Type="http://schemas.openxmlformats.org/officeDocument/2006/relationships/image" Target="../media/image77.svg"/><Relationship Id="rId72" Type="http://schemas.openxmlformats.org/officeDocument/2006/relationships/image" Target="../media/image98.png"/><Relationship Id="rId93" Type="http://schemas.openxmlformats.org/officeDocument/2006/relationships/image" Target="../media/image119.svg"/><Relationship Id="rId98" Type="http://schemas.openxmlformats.org/officeDocument/2006/relationships/image" Target="../media/image124.png"/><Relationship Id="rId3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8.png"/><Relationship Id="rId21" Type="http://schemas.openxmlformats.org/officeDocument/2006/relationships/image" Target="../media/image147.svg"/><Relationship Id="rId42" Type="http://schemas.openxmlformats.org/officeDocument/2006/relationships/image" Target="../media/image164.png"/><Relationship Id="rId47" Type="http://schemas.openxmlformats.org/officeDocument/2006/relationships/image" Target="../media/image169.svg"/><Relationship Id="rId63" Type="http://schemas.openxmlformats.org/officeDocument/2006/relationships/image" Target="../media/image177.svg"/><Relationship Id="rId68" Type="http://schemas.openxmlformats.org/officeDocument/2006/relationships/image" Target="../media/image182.png"/><Relationship Id="rId84" Type="http://schemas.openxmlformats.org/officeDocument/2006/relationships/image" Target="../media/image198.png"/><Relationship Id="rId89" Type="http://schemas.openxmlformats.org/officeDocument/2006/relationships/image" Target="../media/image203.svg"/><Relationship Id="rId16" Type="http://schemas.openxmlformats.org/officeDocument/2006/relationships/image" Target="../media/image142.png"/><Relationship Id="rId11" Type="http://schemas.openxmlformats.org/officeDocument/2006/relationships/image" Target="../media/image137.svg"/><Relationship Id="rId32" Type="http://schemas.openxmlformats.org/officeDocument/2006/relationships/image" Target="../media/image154.png"/><Relationship Id="rId37" Type="http://schemas.openxmlformats.org/officeDocument/2006/relationships/image" Target="../media/image159.svg"/><Relationship Id="rId53" Type="http://schemas.openxmlformats.org/officeDocument/2006/relationships/image" Target="../media/image115.svg"/><Relationship Id="rId58" Type="http://schemas.openxmlformats.org/officeDocument/2006/relationships/image" Target="../media/image124.png"/><Relationship Id="rId74" Type="http://schemas.openxmlformats.org/officeDocument/2006/relationships/image" Target="../media/image188.png"/><Relationship Id="rId79" Type="http://schemas.openxmlformats.org/officeDocument/2006/relationships/image" Target="../media/image193.svg"/><Relationship Id="rId5" Type="http://schemas.openxmlformats.org/officeDocument/2006/relationships/image" Target="../media/image131.svg"/><Relationship Id="rId90" Type="http://schemas.openxmlformats.org/officeDocument/2006/relationships/image" Target="../media/image204.png"/><Relationship Id="rId95" Type="http://schemas.openxmlformats.org/officeDocument/2006/relationships/image" Target="../media/image209.svg"/><Relationship Id="rId22" Type="http://schemas.openxmlformats.org/officeDocument/2006/relationships/image" Target="../media/image72.png"/><Relationship Id="rId27" Type="http://schemas.openxmlformats.org/officeDocument/2006/relationships/image" Target="../media/image149.svg"/><Relationship Id="rId43" Type="http://schemas.openxmlformats.org/officeDocument/2006/relationships/image" Target="../media/image165.svg"/><Relationship Id="rId48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svg"/><Relationship Id="rId80" Type="http://schemas.openxmlformats.org/officeDocument/2006/relationships/image" Target="../media/image194.png"/><Relationship Id="rId85" Type="http://schemas.openxmlformats.org/officeDocument/2006/relationships/image" Target="../media/image199.svg"/><Relationship Id="rId12" Type="http://schemas.openxmlformats.org/officeDocument/2006/relationships/image" Target="../media/image138.png"/><Relationship Id="rId17" Type="http://schemas.openxmlformats.org/officeDocument/2006/relationships/image" Target="../media/image143.svg"/><Relationship Id="rId25" Type="http://schemas.openxmlformats.org/officeDocument/2006/relationships/image" Target="../media/image75.svg"/><Relationship Id="rId33" Type="http://schemas.openxmlformats.org/officeDocument/2006/relationships/image" Target="../media/image155.sv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59" Type="http://schemas.openxmlformats.org/officeDocument/2006/relationships/image" Target="../media/image125.svg"/><Relationship Id="rId67" Type="http://schemas.openxmlformats.org/officeDocument/2006/relationships/image" Target="../media/image181.svg"/><Relationship Id="rId20" Type="http://schemas.openxmlformats.org/officeDocument/2006/relationships/image" Target="../media/image146.png"/><Relationship Id="rId41" Type="http://schemas.openxmlformats.org/officeDocument/2006/relationships/image" Target="../media/image163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svg"/><Relationship Id="rId83" Type="http://schemas.openxmlformats.org/officeDocument/2006/relationships/image" Target="../media/image197.svg"/><Relationship Id="rId88" Type="http://schemas.openxmlformats.org/officeDocument/2006/relationships/image" Target="../media/image202.png"/><Relationship Id="rId91" Type="http://schemas.openxmlformats.org/officeDocument/2006/relationships/image" Target="../media/image205.svg"/><Relationship Id="rId96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5" Type="http://schemas.openxmlformats.org/officeDocument/2006/relationships/image" Target="../media/image141.svg"/><Relationship Id="rId23" Type="http://schemas.openxmlformats.org/officeDocument/2006/relationships/image" Target="../media/image73.sv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49" Type="http://schemas.openxmlformats.org/officeDocument/2006/relationships/image" Target="../media/image171.svg"/><Relationship Id="rId57" Type="http://schemas.openxmlformats.org/officeDocument/2006/relationships/image" Target="../media/image175.svg"/><Relationship Id="rId10" Type="http://schemas.openxmlformats.org/officeDocument/2006/relationships/image" Target="../media/image136.png"/><Relationship Id="rId31" Type="http://schemas.openxmlformats.org/officeDocument/2006/relationships/image" Target="../media/image153.svg"/><Relationship Id="rId44" Type="http://schemas.openxmlformats.org/officeDocument/2006/relationships/image" Target="../media/image166.png"/><Relationship Id="rId52" Type="http://schemas.openxmlformats.org/officeDocument/2006/relationships/image" Target="../media/image114.png"/><Relationship Id="rId60" Type="http://schemas.openxmlformats.org/officeDocument/2006/relationships/image" Target="../media/image126.png"/><Relationship Id="rId65" Type="http://schemas.openxmlformats.org/officeDocument/2006/relationships/image" Target="../media/image179.svg"/><Relationship Id="rId73" Type="http://schemas.openxmlformats.org/officeDocument/2006/relationships/image" Target="../media/image187.svg"/><Relationship Id="rId78" Type="http://schemas.openxmlformats.org/officeDocument/2006/relationships/image" Target="../media/image192.png"/><Relationship Id="rId81" Type="http://schemas.openxmlformats.org/officeDocument/2006/relationships/image" Target="../media/image195.svg"/><Relationship Id="rId86" Type="http://schemas.openxmlformats.org/officeDocument/2006/relationships/image" Target="../media/image200.png"/><Relationship Id="rId94" Type="http://schemas.openxmlformats.org/officeDocument/2006/relationships/image" Target="../media/image208.png"/><Relationship Id="rId99" Type="http://schemas.openxmlformats.org/officeDocument/2006/relationships/image" Target="../media/image213.svg"/><Relationship Id="rId101" Type="http://schemas.openxmlformats.org/officeDocument/2006/relationships/image" Target="../media/image215.sv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3" Type="http://schemas.openxmlformats.org/officeDocument/2006/relationships/image" Target="../media/image139.svg"/><Relationship Id="rId18" Type="http://schemas.openxmlformats.org/officeDocument/2006/relationships/image" Target="../media/image144.png"/><Relationship Id="rId39" Type="http://schemas.openxmlformats.org/officeDocument/2006/relationships/image" Target="../media/image161.svg"/><Relationship Id="rId34" Type="http://schemas.openxmlformats.org/officeDocument/2006/relationships/image" Target="../media/image156.png"/><Relationship Id="rId50" Type="http://schemas.openxmlformats.org/officeDocument/2006/relationships/image" Target="../media/image112.png"/><Relationship Id="rId55" Type="http://schemas.openxmlformats.org/officeDocument/2006/relationships/image" Target="../media/image173.svg"/><Relationship Id="rId76" Type="http://schemas.openxmlformats.org/officeDocument/2006/relationships/image" Target="../media/image190.png"/><Relationship Id="rId97" Type="http://schemas.openxmlformats.org/officeDocument/2006/relationships/image" Target="../media/image211.svg"/><Relationship Id="rId7" Type="http://schemas.openxmlformats.org/officeDocument/2006/relationships/image" Target="../media/image133.svg"/><Relationship Id="rId71" Type="http://schemas.openxmlformats.org/officeDocument/2006/relationships/image" Target="../media/image185.svg"/><Relationship Id="rId92" Type="http://schemas.openxmlformats.org/officeDocument/2006/relationships/image" Target="../media/image206.png"/><Relationship Id="rId2" Type="http://schemas.openxmlformats.org/officeDocument/2006/relationships/image" Target="../media/image128.png"/><Relationship Id="rId29" Type="http://schemas.openxmlformats.org/officeDocument/2006/relationships/image" Target="../media/image151.svg"/><Relationship Id="rId24" Type="http://schemas.openxmlformats.org/officeDocument/2006/relationships/image" Target="../media/image74.png"/><Relationship Id="rId40" Type="http://schemas.openxmlformats.org/officeDocument/2006/relationships/image" Target="../media/image162.png"/><Relationship Id="rId45" Type="http://schemas.openxmlformats.org/officeDocument/2006/relationships/image" Target="../media/image167.svg"/><Relationship Id="rId66" Type="http://schemas.openxmlformats.org/officeDocument/2006/relationships/image" Target="../media/image180.png"/><Relationship Id="rId87" Type="http://schemas.openxmlformats.org/officeDocument/2006/relationships/image" Target="../media/image201.svg"/><Relationship Id="rId61" Type="http://schemas.openxmlformats.org/officeDocument/2006/relationships/image" Target="../media/image127.svg"/><Relationship Id="rId82" Type="http://schemas.openxmlformats.org/officeDocument/2006/relationships/image" Target="../media/image196.png"/><Relationship Id="rId19" Type="http://schemas.openxmlformats.org/officeDocument/2006/relationships/image" Target="../media/image145.svg"/><Relationship Id="rId14" Type="http://schemas.openxmlformats.org/officeDocument/2006/relationships/image" Target="../media/image140.png"/><Relationship Id="rId30" Type="http://schemas.openxmlformats.org/officeDocument/2006/relationships/image" Target="../media/image152.png"/><Relationship Id="rId35" Type="http://schemas.openxmlformats.org/officeDocument/2006/relationships/image" Target="../media/image157.svg"/><Relationship Id="rId56" Type="http://schemas.openxmlformats.org/officeDocument/2006/relationships/image" Target="../media/image174.png"/><Relationship Id="rId77" Type="http://schemas.openxmlformats.org/officeDocument/2006/relationships/image" Target="../media/image191.svg"/><Relationship Id="rId100" Type="http://schemas.openxmlformats.org/officeDocument/2006/relationships/image" Target="../media/image214.png"/><Relationship Id="rId8" Type="http://schemas.openxmlformats.org/officeDocument/2006/relationships/image" Target="../media/image134.png"/><Relationship Id="rId51" Type="http://schemas.openxmlformats.org/officeDocument/2006/relationships/image" Target="../media/image113.svg"/><Relationship Id="rId72" Type="http://schemas.openxmlformats.org/officeDocument/2006/relationships/image" Target="../media/image186.png"/><Relationship Id="rId93" Type="http://schemas.openxmlformats.org/officeDocument/2006/relationships/image" Target="../media/image207.svg"/><Relationship Id="rId98" Type="http://schemas.openxmlformats.org/officeDocument/2006/relationships/image" Target="../media/image212.png"/><Relationship Id="rId3" Type="http://schemas.openxmlformats.org/officeDocument/2006/relationships/image" Target="../media/image129.sv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0.png"/><Relationship Id="rId21" Type="http://schemas.openxmlformats.org/officeDocument/2006/relationships/image" Target="../media/image235.svg"/><Relationship Id="rId34" Type="http://schemas.openxmlformats.org/officeDocument/2006/relationships/image" Target="../media/image248.png"/><Relationship Id="rId42" Type="http://schemas.openxmlformats.org/officeDocument/2006/relationships/image" Target="../media/image254.png"/><Relationship Id="rId47" Type="http://schemas.openxmlformats.org/officeDocument/2006/relationships/image" Target="../media/image259.svg"/><Relationship Id="rId50" Type="http://schemas.openxmlformats.org/officeDocument/2006/relationships/image" Target="../media/image262.png"/><Relationship Id="rId55" Type="http://schemas.openxmlformats.org/officeDocument/2006/relationships/image" Target="../media/image267.svg"/><Relationship Id="rId63" Type="http://schemas.openxmlformats.org/officeDocument/2006/relationships/image" Target="../media/image275.svg"/><Relationship Id="rId7" Type="http://schemas.openxmlformats.org/officeDocument/2006/relationships/image" Target="../media/image221.svg"/><Relationship Id="rId2" Type="http://schemas.openxmlformats.org/officeDocument/2006/relationships/image" Target="../media/image216.png"/><Relationship Id="rId16" Type="http://schemas.openxmlformats.org/officeDocument/2006/relationships/image" Target="../media/image230.png"/><Relationship Id="rId29" Type="http://schemas.openxmlformats.org/officeDocument/2006/relationships/image" Target="../media/image243.svg"/><Relationship Id="rId11" Type="http://schemas.openxmlformats.org/officeDocument/2006/relationships/image" Target="../media/image225.svg"/><Relationship Id="rId24" Type="http://schemas.openxmlformats.org/officeDocument/2006/relationships/image" Target="../media/image238.png"/><Relationship Id="rId32" Type="http://schemas.openxmlformats.org/officeDocument/2006/relationships/image" Target="../media/image246.png"/><Relationship Id="rId37" Type="http://schemas.openxmlformats.org/officeDocument/2006/relationships/image" Target="../media/image251.svg"/><Relationship Id="rId40" Type="http://schemas.openxmlformats.org/officeDocument/2006/relationships/image" Target="../media/image14.png"/><Relationship Id="rId45" Type="http://schemas.openxmlformats.org/officeDocument/2006/relationships/image" Target="../media/image257.svg"/><Relationship Id="rId53" Type="http://schemas.openxmlformats.org/officeDocument/2006/relationships/image" Target="../media/image265.svg"/><Relationship Id="rId58" Type="http://schemas.openxmlformats.org/officeDocument/2006/relationships/image" Target="../media/image270.png"/><Relationship Id="rId66" Type="http://schemas.openxmlformats.org/officeDocument/2006/relationships/image" Target="../media/image26.png"/><Relationship Id="rId5" Type="http://schemas.openxmlformats.org/officeDocument/2006/relationships/image" Target="../media/image219.svg"/><Relationship Id="rId61" Type="http://schemas.openxmlformats.org/officeDocument/2006/relationships/image" Target="../media/image273.svg"/><Relationship Id="rId19" Type="http://schemas.openxmlformats.org/officeDocument/2006/relationships/image" Target="../media/image233.svg"/><Relationship Id="rId14" Type="http://schemas.openxmlformats.org/officeDocument/2006/relationships/image" Target="../media/image228.png"/><Relationship Id="rId22" Type="http://schemas.openxmlformats.org/officeDocument/2006/relationships/image" Target="../media/image236.png"/><Relationship Id="rId27" Type="http://schemas.openxmlformats.org/officeDocument/2006/relationships/image" Target="../media/image241.svg"/><Relationship Id="rId30" Type="http://schemas.openxmlformats.org/officeDocument/2006/relationships/image" Target="../media/image244.png"/><Relationship Id="rId35" Type="http://schemas.openxmlformats.org/officeDocument/2006/relationships/image" Target="../media/image249.svg"/><Relationship Id="rId43" Type="http://schemas.openxmlformats.org/officeDocument/2006/relationships/image" Target="../media/image255.svg"/><Relationship Id="rId48" Type="http://schemas.openxmlformats.org/officeDocument/2006/relationships/image" Target="../media/image260.png"/><Relationship Id="rId56" Type="http://schemas.openxmlformats.org/officeDocument/2006/relationships/image" Target="../media/image268.png"/><Relationship Id="rId64" Type="http://schemas.openxmlformats.org/officeDocument/2006/relationships/image" Target="../media/image276.png"/><Relationship Id="rId8" Type="http://schemas.openxmlformats.org/officeDocument/2006/relationships/image" Target="../media/image222.png"/><Relationship Id="rId51" Type="http://schemas.openxmlformats.org/officeDocument/2006/relationships/image" Target="../media/image263.svg"/><Relationship Id="rId3" Type="http://schemas.openxmlformats.org/officeDocument/2006/relationships/image" Target="../media/image217.svg"/><Relationship Id="rId12" Type="http://schemas.openxmlformats.org/officeDocument/2006/relationships/image" Target="../media/image226.png"/><Relationship Id="rId17" Type="http://schemas.openxmlformats.org/officeDocument/2006/relationships/image" Target="../media/image231.svg"/><Relationship Id="rId25" Type="http://schemas.openxmlformats.org/officeDocument/2006/relationships/image" Target="../media/image239.svg"/><Relationship Id="rId33" Type="http://schemas.openxmlformats.org/officeDocument/2006/relationships/image" Target="../media/image247.svg"/><Relationship Id="rId38" Type="http://schemas.openxmlformats.org/officeDocument/2006/relationships/image" Target="../media/image252.png"/><Relationship Id="rId46" Type="http://schemas.openxmlformats.org/officeDocument/2006/relationships/image" Target="../media/image258.png"/><Relationship Id="rId59" Type="http://schemas.openxmlformats.org/officeDocument/2006/relationships/image" Target="../media/image271.svg"/><Relationship Id="rId67" Type="http://schemas.openxmlformats.org/officeDocument/2006/relationships/image" Target="../media/image27.svg"/><Relationship Id="rId20" Type="http://schemas.openxmlformats.org/officeDocument/2006/relationships/image" Target="../media/image234.png"/><Relationship Id="rId41" Type="http://schemas.openxmlformats.org/officeDocument/2006/relationships/image" Target="../media/image15.svg"/><Relationship Id="rId54" Type="http://schemas.openxmlformats.org/officeDocument/2006/relationships/image" Target="../media/image266.png"/><Relationship Id="rId6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5" Type="http://schemas.openxmlformats.org/officeDocument/2006/relationships/image" Target="../media/image229.svg"/><Relationship Id="rId23" Type="http://schemas.openxmlformats.org/officeDocument/2006/relationships/image" Target="../media/image237.svg"/><Relationship Id="rId28" Type="http://schemas.openxmlformats.org/officeDocument/2006/relationships/image" Target="../media/image242.png"/><Relationship Id="rId36" Type="http://schemas.openxmlformats.org/officeDocument/2006/relationships/image" Target="../media/image250.png"/><Relationship Id="rId49" Type="http://schemas.openxmlformats.org/officeDocument/2006/relationships/image" Target="../media/image261.svg"/><Relationship Id="rId57" Type="http://schemas.openxmlformats.org/officeDocument/2006/relationships/image" Target="../media/image269.svg"/><Relationship Id="rId10" Type="http://schemas.openxmlformats.org/officeDocument/2006/relationships/image" Target="../media/image224.png"/><Relationship Id="rId31" Type="http://schemas.openxmlformats.org/officeDocument/2006/relationships/image" Target="../media/image245.svg"/><Relationship Id="rId44" Type="http://schemas.openxmlformats.org/officeDocument/2006/relationships/image" Target="../media/image256.png"/><Relationship Id="rId52" Type="http://schemas.openxmlformats.org/officeDocument/2006/relationships/image" Target="../media/image264.png"/><Relationship Id="rId60" Type="http://schemas.openxmlformats.org/officeDocument/2006/relationships/image" Target="../media/image272.png"/><Relationship Id="rId65" Type="http://schemas.openxmlformats.org/officeDocument/2006/relationships/image" Target="../media/image277.svg"/><Relationship Id="rId4" Type="http://schemas.openxmlformats.org/officeDocument/2006/relationships/image" Target="../media/image218.png"/><Relationship Id="rId9" Type="http://schemas.openxmlformats.org/officeDocument/2006/relationships/image" Target="../media/image223.svg"/><Relationship Id="rId13" Type="http://schemas.openxmlformats.org/officeDocument/2006/relationships/image" Target="../media/image227.svg"/><Relationship Id="rId18" Type="http://schemas.openxmlformats.org/officeDocument/2006/relationships/image" Target="../media/image232.png"/><Relationship Id="rId39" Type="http://schemas.openxmlformats.org/officeDocument/2006/relationships/image" Target="../media/image25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0.png"/><Relationship Id="rId21" Type="http://schemas.openxmlformats.org/officeDocument/2006/relationships/image" Target="../media/image47.svg"/><Relationship Id="rId42" Type="http://schemas.openxmlformats.org/officeDocument/2006/relationships/image" Target="../media/image298.png"/><Relationship Id="rId47" Type="http://schemas.openxmlformats.org/officeDocument/2006/relationships/image" Target="../media/image73.svg"/><Relationship Id="rId63" Type="http://schemas.openxmlformats.org/officeDocument/2006/relationships/image" Target="../media/image89.svg"/><Relationship Id="rId68" Type="http://schemas.openxmlformats.org/officeDocument/2006/relationships/image" Target="../media/image311.png"/><Relationship Id="rId84" Type="http://schemas.openxmlformats.org/officeDocument/2006/relationships/image" Target="../media/image319.png"/><Relationship Id="rId89" Type="http://schemas.openxmlformats.org/officeDocument/2006/relationships/image" Target="../media/image115.svg"/><Relationship Id="rId16" Type="http://schemas.openxmlformats.org/officeDocument/2006/relationships/image" Target="../media/image285.png"/><Relationship Id="rId11" Type="http://schemas.openxmlformats.org/officeDocument/2006/relationships/image" Target="../media/image37.svg"/><Relationship Id="rId32" Type="http://schemas.openxmlformats.org/officeDocument/2006/relationships/image" Target="../media/image293.png"/><Relationship Id="rId37" Type="http://schemas.openxmlformats.org/officeDocument/2006/relationships/image" Target="../media/image63.svg"/><Relationship Id="rId53" Type="http://schemas.openxmlformats.org/officeDocument/2006/relationships/image" Target="../media/image79.svg"/><Relationship Id="rId58" Type="http://schemas.openxmlformats.org/officeDocument/2006/relationships/image" Target="../media/image306.png"/><Relationship Id="rId74" Type="http://schemas.openxmlformats.org/officeDocument/2006/relationships/image" Target="../media/image314.png"/><Relationship Id="rId79" Type="http://schemas.openxmlformats.org/officeDocument/2006/relationships/image" Target="../media/image105.svg"/><Relationship Id="rId5" Type="http://schemas.openxmlformats.org/officeDocument/2006/relationships/image" Target="../media/image31.svg"/><Relationship Id="rId90" Type="http://schemas.openxmlformats.org/officeDocument/2006/relationships/image" Target="../media/image322.png"/><Relationship Id="rId95" Type="http://schemas.openxmlformats.org/officeDocument/2006/relationships/image" Target="../media/image121.svg"/><Relationship Id="rId22" Type="http://schemas.openxmlformats.org/officeDocument/2006/relationships/image" Target="../media/image288.png"/><Relationship Id="rId27" Type="http://schemas.openxmlformats.org/officeDocument/2006/relationships/image" Target="../media/image53.svg"/><Relationship Id="rId43" Type="http://schemas.openxmlformats.org/officeDocument/2006/relationships/image" Target="../media/image69.svg"/><Relationship Id="rId48" Type="http://schemas.openxmlformats.org/officeDocument/2006/relationships/image" Target="../media/image301.png"/><Relationship Id="rId64" Type="http://schemas.openxmlformats.org/officeDocument/2006/relationships/image" Target="../media/image309.png"/><Relationship Id="rId69" Type="http://schemas.openxmlformats.org/officeDocument/2006/relationships/image" Target="../media/image95.svg"/><Relationship Id="rId80" Type="http://schemas.openxmlformats.org/officeDocument/2006/relationships/image" Target="../media/image317.png"/><Relationship Id="rId85" Type="http://schemas.openxmlformats.org/officeDocument/2006/relationships/image" Target="../media/image111.svg"/><Relationship Id="rId12" Type="http://schemas.openxmlformats.org/officeDocument/2006/relationships/image" Target="../media/image283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33" Type="http://schemas.openxmlformats.org/officeDocument/2006/relationships/image" Target="../media/image59.svg"/><Relationship Id="rId38" Type="http://schemas.openxmlformats.org/officeDocument/2006/relationships/image" Target="../media/image296.png"/><Relationship Id="rId46" Type="http://schemas.openxmlformats.org/officeDocument/2006/relationships/image" Target="../media/image300.png"/><Relationship Id="rId59" Type="http://schemas.openxmlformats.org/officeDocument/2006/relationships/image" Target="../media/image85.svg"/><Relationship Id="rId67" Type="http://schemas.openxmlformats.org/officeDocument/2006/relationships/image" Target="../media/image93.svg"/><Relationship Id="rId20" Type="http://schemas.openxmlformats.org/officeDocument/2006/relationships/image" Target="../media/image287.png"/><Relationship Id="rId41" Type="http://schemas.openxmlformats.org/officeDocument/2006/relationships/image" Target="../media/image67.svg"/><Relationship Id="rId54" Type="http://schemas.openxmlformats.org/officeDocument/2006/relationships/image" Target="../media/image304.png"/><Relationship Id="rId62" Type="http://schemas.openxmlformats.org/officeDocument/2006/relationships/image" Target="../media/image308.png"/><Relationship Id="rId70" Type="http://schemas.openxmlformats.org/officeDocument/2006/relationships/image" Target="../media/image312.png"/><Relationship Id="rId75" Type="http://schemas.openxmlformats.org/officeDocument/2006/relationships/image" Target="../media/image101.svg"/><Relationship Id="rId83" Type="http://schemas.openxmlformats.org/officeDocument/2006/relationships/image" Target="../media/image109.svg"/><Relationship Id="rId88" Type="http://schemas.openxmlformats.org/officeDocument/2006/relationships/image" Target="../media/image321.png"/><Relationship Id="rId91" Type="http://schemas.openxmlformats.org/officeDocument/2006/relationships/image" Target="../media/image117.svg"/><Relationship Id="rId96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28" Type="http://schemas.openxmlformats.org/officeDocument/2006/relationships/image" Target="../media/image291.png"/><Relationship Id="rId36" Type="http://schemas.openxmlformats.org/officeDocument/2006/relationships/image" Target="../media/image295.png"/><Relationship Id="rId49" Type="http://schemas.openxmlformats.org/officeDocument/2006/relationships/image" Target="../media/image75.svg"/><Relationship Id="rId57" Type="http://schemas.openxmlformats.org/officeDocument/2006/relationships/image" Target="../media/image83.svg"/><Relationship Id="rId10" Type="http://schemas.openxmlformats.org/officeDocument/2006/relationships/image" Target="../media/image282.png"/><Relationship Id="rId31" Type="http://schemas.openxmlformats.org/officeDocument/2006/relationships/image" Target="../media/image57.svg"/><Relationship Id="rId44" Type="http://schemas.openxmlformats.org/officeDocument/2006/relationships/image" Target="../media/image299.png"/><Relationship Id="rId52" Type="http://schemas.openxmlformats.org/officeDocument/2006/relationships/image" Target="../media/image303.png"/><Relationship Id="rId60" Type="http://schemas.openxmlformats.org/officeDocument/2006/relationships/image" Target="../media/image307.png"/><Relationship Id="rId65" Type="http://schemas.openxmlformats.org/officeDocument/2006/relationships/image" Target="../media/image91.svg"/><Relationship Id="rId73" Type="http://schemas.openxmlformats.org/officeDocument/2006/relationships/image" Target="../media/image99.svg"/><Relationship Id="rId78" Type="http://schemas.openxmlformats.org/officeDocument/2006/relationships/image" Target="../media/image316.png"/><Relationship Id="rId81" Type="http://schemas.openxmlformats.org/officeDocument/2006/relationships/image" Target="../media/image107.svg"/><Relationship Id="rId86" Type="http://schemas.openxmlformats.org/officeDocument/2006/relationships/image" Target="../media/image320.png"/><Relationship Id="rId94" Type="http://schemas.openxmlformats.org/officeDocument/2006/relationships/image" Target="../media/image324.png"/><Relationship Id="rId99" Type="http://schemas.openxmlformats.org/officeDocument/2006/relationships/image" Target="../media/image125.svg"/><Relationship Id="rId101" Type="http://schemas.openxmlformats.org/officeDocument/2006/relationships/image" Target="../media/image127.svg"/><Relationship Id="rId4" Type="http://schemas.openxmlformats.org/officeDocument/2006/relationships/image" Target="../media/image279.png"/><Relationship Id="rId9" Type="http://schemas.openxmlformats.org/officeDocument/2006/relationships/image" Target="../media/image35.svg"/><Relationship Id="rId13" Type="http://schemas.openxmlformats.org/officeDocument/2006/relationships/image" Target="../media/image39.svg"/><Relationship Id="rId18" Type="http://schemas.openxmlformats.org/officeDocument/2006/relationships/image" Target="../media/image286.png"/><Relationship Id="rId39" Type="http://schemas.openxmlformats.org/officeDocument/2006/relationships/image" Target="../media/image65.svg"/><Relationship Id="rId34" Type="http://schemas.openxmlformats.org/officeDocument/2006/relationships/image" Target="../media/image294.png"/><Relationship Id="rId50" Type="http://schemas.openxmlformats.org/officeDocument/2006/relationships/image" Target="../media/image302.png"/><Relationship Id="rId55" Type="http://schemas.openxmlformats.org/officeDocument/2006/relationships/image" Target="../media/image81.svg"/><Relationship Id="rId76" Type="http://schemas.openxmlformats.org/officeDocument/2006/relationships/image" Target="../media/image315.png"/><Relationship Id="rId97" Type="http://schemas.openxmlformats.org/officeDocument/2006/relationships/image" Target="../media/image123.svg"/><Relationship Id="rId7" Type="http://schemas.openxmlformats.org/officeDocument/2006/relationships/image" Target="../media/image33.svg"/><Relationship Id="rId71" Type="http://schemas.openxmlformats.org/officeDocument/2006/relationships/image" Target="../media/image97.svg"/><Relationship Id="rId92" Type="http://schemas.openxmlformats.org/officeDocument/2006/relationships/image" Target="../media/image323.png"/><Relationship Id="rId2" Type="http://schemas.openxmlformats.org/officeDocument/2006/relationships/image" Target="../media/image278.png"/><Relationship Id="rId29" Type="http://schemas.openxmlformats.org/officeDocument/2006/relationships/image" Target="../media/image55.svg"/><Relationship Id="rId24" Type="http://schemas.openxmlformats.org/officeDocument/2006/relationships/image" Target="../media/image289.png"/><Relationship Id="rId40" Type="http://schemas.openxmlformats.org/officeDocument/2006/relationships/image" Target="../media/image297.png"/><Relationship Id="rId45" Type="http://schemas.openxmlformats.org/officeDocument/2006/relationships/image" Target="../media/image71.svg"/><Relationship Id="rId66" Type="http://schemas.openxmlformats.org/officeDocument/2006/relationships/image" Target="../media/image310.png"/><Relationship Id="rId87" Type="http://schemas.openxmlformats.org/officeDocument/2006/relationships/image" Target="../media/image113.svg"/><Relationship Id="rId61" Type="http://schemas.openxmlformats.org/officeDocument/2006/relationships/image" Target="../media/image87.svg"/><Relationship Id="rId82" Type="http://schemas.openxmlformats.org/officeDocument/2006/relationships/image" Target="../media/image318.png"/><Relationship Id="rId19" Type="http://schemas.openxmlformats.org/officeDocument/2006/relationships/image" Target="../media/image45.svg"/><Relationship Id="rId14" Type="http://schemas.openxmlformats.org/officeDocument/2006/relationships/image" Target="../media/image284.png"/><Relationship Id="rId30" Type="http://schemas.openxmlformats.org/officeDocument/2006/relationships/image" Target="../media/image292.png"/><Relationship Id="rId35" Type="http://schemas.openxmlformats.org/officeDocument/2006/relationships/image" Target="../media/image61.svg"/><Relationship Id="rId56" Type="http://schemas.openxmlformats.org/officeDocument/2006/relationships/image" Target="../media/image305.png"/><Relationship Id="rId77" Type="http://schemas.openxmlformats.org/officeDocument/2006/relationships/image" Target="../media/image103.svg"/><Relationship Id="rId100" Type="http://schemas.openxmlformats.org/officeDocument/2006/relationships/image" Target="../media/image327.png"/><Relationship Id="rId8" Type="http://schemas.openxmlformats.org/officeDocument/2006/relationships/image" Target="../media/image281.png"/><Relationship Id="rId51" Type="http://schemas.openxmlformats.org/officeDocument/2006/relationships/image" Target="../media/image77.svg"/><Relationship Id="rId72" Type="http://schemas.openxmlformats.org/officeDocument/2006/relationships/image" Target="../media/image313.png"/><Relationship Id="rId93" Type="http://schemas.openxmlformats.org/officeDocument/2006/relationships/image" Target="../media/image119.svg"/><Relationship Id="rId98" Type="http://schemas.openxmlformats.org/officeDocument/2006/relationships/image" Target="../media/image326.png"/><Relationship Id="rId3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8.png"/><Relationship Id="rId21" Type="http://schemas.openxmlformats.org/officeDocument/2006/relationships/image" Target="../media/image147.svg"/><Relationship Id="rId42" Type="http://schemas.openxmlformats.org/officeDocument/2006/relationships/image" Target="../media/image164.png"/><Relationship Id="rId47" Type="http://schemas.openxmlformats.org/officeDocument/2006/relationships/image" Target="../media/image169.svg"/><Relationship Id="rId63" Type="http://schemas.openxmlformats.org/officeDocument/2006/relationships/image" Target="../media/image177.svg"/><Relationship Id="rId68" Type="http://schemas.openxmlformats.org/officeDocument/2006/relationships/image" Target="../media/image182.png"/><Relationship Id="rId84" Type="http://schemas.openxmlformats.org/officeDocument/2006/relationships/image" Target="../media/image198.png"/><Relationship Id="rId89" Type="http://schemas.openxmlformats.org/officeDocument/2006/relationships/image" Target="../media/image203.svg"/><Relationship Id="rId16" Type="http://schemas.openxmlformats.org/officeDocument/2006/relationships/image" Target="../media/image142.png"/><Relationship Id="rId11" Type="http://schemas.openxmlformats.org/officeDocument/2006/relationships/image" Target="../media/image137.svg"/><Relationship Id="rId32" Type="http://schemas.openxmlformats.org/officeDocument/2006/relationships/image" Target="../media/image154.png"/><Relationship Id="rId37" Type="http://schemas.openxmlformats.org/officeDocument/2006/relationships/image" Target="../media/image159.svg"/><Relationship Id="rId53" Type="http://schemas.openxmlformats.org/officeDocument/2006/relationships/image" Target="../media/image115.svg"/><Relationship Id="rId58" Type="http://schemas.openxmlformats.org/officeDocument/2006/relationships/image" Target="../media/image124.png"/><Relationship Id="rId74" Type="http://schemas.openxmlformats.org/officeDocument/2006/relationships/image" Target="../media/image188.png"/><Relationship Id="rId79" Type="http://schemas.openxmlformats.org/officeDocument/2006/relationships/image" Target="../media/image193.svg"/><Relationship Id="rId5" Type="http://schemas.openxmlformats.org/officeDocument/2006/relationships/image" Target="../media/image131.svg"/><Relationship Id="rId90" Type="http://schemas.openxmlformats.org/officeDocument/2006/relationships/image" Target="../media/image204.png"/><Relationship Id="rId95" Type="http://schemas.openxmlformats.org/officeDocument/2006/relationships/image" Target="../media/image209.svg"/><Relationship Id="rId22" Type="http://schemas.openxmlformats.org/officeDocument/2006/relationships/image" Target="../media/image72.png"/><Relationship Id="rId27" Type="http://schemas.openxmlformats.org/officeDocument/2006/relationships/image" Target="../media/image149.svg"/><Relationship Id="rId43" Type="http://schemas.openxmlformats.org/officeDocument/2006/relationships/image" Target="../media/image165.svg"/><Relationship Id="rId48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svg"/><Relationship Id="rId80" Type="http://schemas.openxmlformats.org/officeDocument/2006/relationships/image" Target="../media/image194.png"/><Relationship Id="rId85" Type="http://schemas.openxmlformats.org/officeDocument/2006/relationships/image" Target="../media/image199.svg"/><Relationship Id="rId12" Type="http://schemas.openxmlformats.org/officeDocument/2006/relationships/image" Target="../media/image138.png"/><Relationship Id="rId17" Type="http://schemas.openxmlformats.org/officeDocument/2006/relationships/image" Target="../media/image143.svg"/><Relationship Id="rId25" Type="http://schemas.openxmlformats.org/officeDocument/2006/relationships/image" Target="../media/image75.svg"/><Relationship Id="rId33" Type="http://schemas.openxmlformats.org/officeDocument/2006/relationships/image" Target="../media/image155.sv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59" Type="http://schemas.openxmlformats.org/officeDocument/2006/relationships/image" Target="../media/image125.svg"/><Relationship Id="rId67" Type="http://schemas.openxmlformats.org/officeDocument/2006/relationships/image" Target="../media/image181.svg"/><Relationship Id="rId20" Type="http://schemas.openxmlformats.org/officeDocument/2006/relationships/image" Target="../media/image146.png"/><Relationship Id="rId41" Type="http://schemas.openxmlformats.org/officeDocument/2006/relationships/image" Target="../media/image163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svg"/><Relationship Id="rId83" Type="http://schemas.openxmlformats.org/officeDocument/2006/relationships/image" Target="../media/image197.svg"/><Relationship Id="rId88" Type="http://schemas.openxmlformats.org/officeDocument/2006/relationships/image" Target="../media/image202.png"/><Relationship Id="rId91" Type="http://schemas.openxmlformats.org/officeDocument/2006/relationships/image" Target="../media/image205.svg"/><Relationship Id="rId96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5" Type="http://schemas.openxmlformats.org/officeDocument/2006/relationships/image" Target="../media/image141.svg"/><Relationship Id="rId23" Type="http://schemas.openxmlformats.org/officeDocument/2006/relationships/image" Target="../media/image73.sv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49" Type="http://schemas.openxmlformats.org/officeDocument/2006/relationships/image" Target="../media/image171.svg"/><Relationship Id="rId57" Type="http://schemas.openxmlformats.org/officeDocument/2006/relationships/image" Target="../media/image175.svg"/><Relationship Id="rId10" Type="http://schemas.openxmlformats.org/officeDocument/2006/relationships/image" Target="../media/image136.png"/><Relationship Id="rId31" Type="http://schemas.openxmlformats.org/officeDocument/2006/relationships/image" Target="../media/image153.svg"/><Relationship Id="rId44" Type="http://schemas.openxmlformats.org/officeDocument/2006/relationships/image" Target="../media/image166.png"/><Relationship Id="rId52" Type="http://schemas.openxmlformats.org/officeDocument/2006/relationships/image" Target="../media/image114.png"/><Relationship Id="rId60" Type="http://schemas.openxmlformats.org/officeDocument/2006/relationships/image" Target="../media/image126.png"/><Relationship Id="rId65" Type="http://schemas.openxmlformats.org/officeDocument/2006/relationships/image" Target="../media/image179.svg"/><Relationship Id="rId73" Type="http://schemas.openxmlformats.org/officeDocument/2006/relationships/image" Target="../media/image187.svg"/><Relationship Id="rId78" Type="http://schemas.openxmlformats.org/officeDocument/2006/relationships/image" Target="../media/image192.png"/><Relationship Id="rId81" Type="http://schemas.openxmlformats.org/officeDocument/2006/relationships/image" Target="../media/image195.svg"/><Relationship Id="rId86" Type="http://schemas.openxmlformats.org/officeDocument/2006/relationships/image" Target="../media/image200.png"/><Relationship Id="rId94" Type="http://schemas.openxmlformats.org/officeDocument/2006/relationships/image" Target="../media/image208.png"/><Relationship Id="rId99" Type="http://schemas.openxmlformats.org/officeDocument/2006/relationships/image" Target="../media/image213.svg"/><Relationship Id="rId101" Type="http://schemas.openxmlformats.org/officeDocument/2006/relationships/image" Target="../media/image215.sv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3" Type="http://schemas.openxmlformats.org/officeDocument/2006/relationships/image" Target="../media/image139.svg"/><Relationship Id="rId18" Type="http://schemas.openxmlformats.org/officeDocument/2006/relationships/image" Target="../media/image144.png"/><Relationship Id="rId39" Type="http://schemas.openxmlformats.org/officeDocument/2006/relationships/image" Target="../media/image161.svg"/><Relationship Id="rId34" Type="http://schemas.openxmlformats.org/officeDocument/2006/relationships/image" Target="../media/image156.png"/><Relationship Id="rId50" Type="http://schemas.openxmlformats.org/officeDocument/2006/relationships/image" Target="../media/image112.png"/><Relationship Id="rId55" Type="http://schemas.openxmlformats.org/officeDocument/2006/relationships/image" Target="../media/image173.svg"/><Relationship Id="rId76" Type="http://schemas.openxmlformats.org/officeDocument/2006/relationships/image" Target="../media/image190.png"/><Relationship Id="rId97" Type="http://schemas.openxmlformats.org/officeDocument/2006/relationships/image" Target="../media/image211.svg"/><Relationship Id="rId7" Type="http://schemas.openxmlformats.org/officeDocument/2006/relationships/image" Target="../media/image133.svg"/><Relationship Id="rId71" Type="http://schemas.openxmlformats.org/officeDocument/2006/relationships/image" Target="../media/image185.svg"/><Relationship Id="rId92" Type="http://schemas.openxmlformats.org/officeDocument/2006/relationships/image" Target="../media/image206.png"/><Relationship Id="rId2" Type="http://schemas.openxmlformats.org/officeDocument/2006/relationships/image" Target="../media/image128.png"/><Relationship Id="rId29" Type="http://schemas.openxmlformats.org/officeDocument/2006/relationships/image" Target="../media/image151.svg"/><Relationship Id="rId24" Type="http://schemas.openxmlformats.org/officeDocument/2006/relationships/image" Target="../media/image74.png"/><Relationship Id="rId40" Type="http://schemas.openxmlformats.org/officeDocument/2006/relationships/image" Target="../media/image162.png"/><Relationship Id="rId45" Type="http://schemas.openxmlformats.org/officeDocument/2006/relationships/image" Target="../media/image167.svg"/><Relationship Id="rId66" Type="http://schemas.openxmlformats.org/officeDocument/2006/relationships/image" Target="../media/image180.png"/><Relationship Id="rId87" Type="http://schemas.openxmlformats.org/officeDocument/2006/relationships/image" Target="../media/image201.svg"/><Relationship Id="rId61" Type="http://schemas.openxmlformats.org/officeDocument/2006/relationships/image" Target="../media/image127.svg"/><Relationship Id="rId82" Type="http://schemas.openxmlformats.org/officeDocument/2006/relationships/image" Target="../media/image196.png"/><Relationship Id="rId19" Type="http://schemas.openxmlformats.org/officeDocument/2006/relationships/image" Target="../media/image145.svg"/><Relationship Id="rId14" Type="http://schemas.openxmlformats.org/officeDocument/2006/relationships/image" Target="../media/image140.png"/><Relationship Id="rId30" Type="http://schemas.openxmlformats.org/officeDocument/2006/relationships/image" Target="../media/image152.png"/><Relationship Id="rId35" Type="http://schemas.openxmlformats.org/officeDocument/2006/relationships/image" Target="../media/image157.svg"/><Relationship Id="rId56" Type="http://schemas.openxmlformats.org/officeDocument/2006/relationships/image" Target="../media/image174.png"/><Relationship Id="rId77" Type="http://schemas.openxmlformats.org/officeDocument/2006/relationships/image" Target="../media/image191.svg"/><Relationship Id="rId100" Type="http://schemas.openxmlformats.org/officeDocument/2006/relationships/image" Target="../media/image214.png"/><Relationship Id="rId8" Type="http://schemas.openxmlformats.org/officeDocument/2006/relationships/image" Target="../media/image134.png"/><Relationship Id="rId51" Type="http://schemas.openxmlformats.org/officeDocument/2006/relationships/image" Target="../media/image113.svg"/><Relationship Id="rId72" Type="http://schemas.openxmlformats.org/officeDocument/2006/relationships/image" Target="../media/image186.png"/><Relationship Id="rId93" Type="http://schemas.openxmlformats.org/officeDocument/2006/relationships/image" Target="../media/image207.svg"/><Relationship Id="rId98" Type="http://schemas.openxmlformats.org/officeDocument/2006/relationships/image" Target="../media/image212.png"/><Relationship Id="rId3" Type="http://schemas.openxmlformats.org/officeDocument/2006/relationships/image" Target="../media/image129.sv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0.png"/><Relationship Id="rId21" Type="http://schemas.openxmlformats.org/officeDocument/2006/relationships/image" Target="../media/image235.svg"/><Relationship Id="rId34" Type="http://schemas.openxmlformats.org/officeDocument/2006/relationships/image" Target="../media/image344.png"/><Relationship Id="rId42" Type="http://schemas.openxmlformats.org/officeDocument/2006/relationships/image" Target="../media/image348.png"/><Relationship Id="rId47" Type="http://schemas.openxmlformats.org/officeDocument/2006/relationships/image" Target="../media/image259.svg"/><Relationship Id="rId50" Type="http://schemas.openxmlformats.org/officeDocument/2006/relationships/image" Target="../media/image352.png"/><Relationship Id="rId55" Type="http://schemas.openxmlformats.org/officeDocument/2006/relationships/image" Target="../media/image267.svg"/><Relationship Id="rId63" Type="http://schemas.openxmlformats.org/officeDocument/2006/relationships/image" Target="../media/image275.svg"/><Relationship Id="rId7" Type="http://schemas.openxmlformats.org/officeDocument/2006/relationships/image" Target="../media/image221.svg"/><Relationship Id="rId2" Type="http://schemas.openxmlformats.org/officeDocument/2006/relationships/image" Target="../media/image328.png"/><Relationship Id="rId16" Type="http://schemas.openxmlformats.org/officeDocument/2006/relationships/image" Target="../media/image335.png"/><Relationship Id="rId29" Type="http://schemas.openxmlformats.org/officeDocument/2006/relationships/image" Target="../media/image243.svg"/><Relationship Id="rId11" Type="http://schemas.openxmlformats.org/officeDocument/2006/relationships/image" Target="../media/image225.svg"/><Relationship Id="rId24" Type="http://schemas.openxmlformats.org/officeDocument/2006/relationships/image" Target="../media/image339.png"/><Relationship Id="rId32" Type="http://schemas.openxmlformats.org/officeDocument/2006/relationships/image" Target="../media/image343.png"/><Relationship Id="rId37" Type="http://schemas.openxmlformats.org/officeDocument/2006/relationships/image" Target="../media/image251.svg"/><Relationship Id="rId40" Type="http://schemas.openxmlformats.org/officeDocument/2006/relationships/image" Target="../media/image347.png"/><Relationship Id="rId45" Type="http://schemas.openxmlformats.org/officeDocument/2006/relationships/image" Target="../media/image257.svg"/><Relationship Id="rId53" Type="http://schemas.openxmlformats.org/officeDocument/2006/relationships/image" Target="../media/image265.svg"/><Relationship Id="rId58" Type="http://schemas.openxmlformats.org/officeDocument/2006/relationships/image" Target="../media/image356.png"/><Relationship Id="rId66" Type="http://schemas.openxmlformats.org/officeDocument/2006/relationships/image" Target="../media/image360.png"/><Relationship Id="rId5" Type="http://schemas.openxmlformats.org/officeDocument/2006/relationships/image" Target="../media/image219.svg"/><Relationship Id="rId61" Type="http://schemas.openxmlformats.org/officeDocument/2006/relationships/image" Target="../media/image273.svg"/><Relationship Id="rId19" Type="http://schemas.openxmlformats.org/officeDocument/2006/relationships/image" Target="../media/image233.svg"/><Relationship Id="rId14" Type="http://schemas.openxmlformats.org/officeDocument/2006/relationships/image" Target="../media/image334.png"/><Relationship Id="rId22" Type="http://schemas.openxmlformats.org/officeDocument/2006/relationships/image" Target="../media/image338.png"/><Relationship Id="rId27" Type="http://schemas.openxmlformats.org/officeDocument/2006/relationships/image" Target="../media/image241.svg"/><Relationship Id="rId30" Type="http://schemas.openxmlformats.org/officeDocument/2006/relationships/image" Target="../media/image342.png"/><Relationship Id="rId35" Type="http://schemas.openxmlformats.org/officeDocument/2006/relationships/image" Target="../media/image249.svg"/><Relationship Id="rId43" Type="http://schemas.openxmlformats.org/officeDocument/2006/relationships/image" Target="../media/image255.svg"/><Relationship Id="rId48" Type="http://schemas.openxmlformats.org/officeDocument/2006/relationships/image" Target="../media/image351.png"/><Relationship Id="rId56" Type="http://schemas.openxmlformats.org/officeDocument/2006/relationships/image" Target="../media/image355.png"/><Relationship Id="rId64" Type="http://schemas.openxmlformats.org/officeDocument/2006/relationships/image" Target="../media/image359.png"/><Relationship Id="rId8" Type="http://schemas.openxmlformats.org/officeDocument/2006/relationships/image" Target="../media/image331.png"/><Relationship Id="rId51" Type="http://schemas.openxmlformats.org/officeDocument/2006/relationships/image" Target="../media/image263.svg"/><Relationship Id="rId3" Type="http://schemas.openxmlformats.org/officeDocument/2006/relationships/image" Target="../media/image217.svg"/><Relationship Id="rId12" Type="http://schemas.openxmlformats.org/officeDocument/2006/relationships/image" Target="../media/image333.png"/><Relationship Id="rId17" Type="http://schemas.openxmlformats.org/officeDocument/2006/relationships/image" Target="../media/image231.svg"/><Relationship Id="rId25" Type="http://schemas.openxmlformats.org/officeDocument/2006/relationships/image" Target="../media/image239.svg"/><Relationship Id="rId33" Type="http://schemas.openxmlformats.org/officeDocument/2006/relationships/image" Target="../media/image247.svg"/><Relationship Id="rId38" Type="http://schemas.openxmlformats.org/officeDocument/2006/relationships/image" Target="../media/image346.png"/><Relationship Id="rId46" Type="http://schemas.openxmlformats.org/officeDocument/2006/relationships/image" Target="../media/image350.png"/><Relationship Id="rId59" Type="http://schemas.openxmlformats.org/officeDocument/2006/relationships/image" Target="../media/image271.svg"/><Relationship Id="rId67" Type="http://schemas.openxmlformats.org/officeDocument/2006/relationships/image" Target="../media/image361.png"/><Relationship Id="rId20" Type="http://schemas.openxmlformats.org/officeDocument/2006/relationships/image" Target="../media/image337.png"/><Relationship Id="rId41" Type="http://schemas.openxmlformats.org/officeDocument/2006/relationships/image" Target="../media/image15.svg"/><Relationship Id="rId54" Type="http://schemas.openxmlformats.org/officeDocument/2006/relationships/image" Target="../media/image354.png"/><Relationship Id="rId6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15" Type="http://schemas.openxmlformats.org/officeDocument/2006/relationships/image" Target="../media/image229.svg"/><Relationship Id="rId23" Type="http://schemas.openxmlformats.org/officeDocument/2006/relationships/image" Target="../media/image237.svg"/><Relationship Id="rId28" Type="http://schemas.openxmlformats.org/officeDocument/2006/relationships/image" Target="../media/image341.png"/><Relationship Id="rId36" Type="http://schemas.openxmlformats.org/officeDocument/2006/relationships/image" Target="../media/image345.png"/><Relationship Id="rId49" Type="http://schemas.openxmlformats.org/officeDocument/2006/relationships/image" Target="../media/image261.svg"/><Relationship Id="rId57" Type="http://schemas.openxmlformats.org/officeDocument/2006/relationships/image" Target="../media/image269.svg"/><Relationship Id="rId10" Type="http://schemas.openxmlformats.org/officeDocument/2006/relationships/image" Target="../media/image332.png"/><Relationship Id="rId31" Type="http://schemas.openxmlformats.org/officeDocument/2006/relationships/image" Target="../media/image245.svg"/><Relationship Id="rId44" Type="http://schemas.openxmlformats.org/officeDocument/2006/relationships/image" Target="../media/image349.png"/><Relationship Id="rId52" Type="http://schemas.openxmlformats.org/officeDocument/2006/relationships/image" Target="../media/image353.png"/><Relationship Id="rId60" Type="http://schemas.openxmlformats.org/officeDocument/2006/relationships/image" Target="../media/image357.png"/><Relationship Id="rId65" Type="http://schemas.openxmlformats.org/officeDocument/2006/relationships/image" Target="../media/image277.svg"/><Relationship Id="rId4" Type="http://schemas.openxmlformats.org/officeDocument/2006/relationships/image" Target="../media/image329.png"/><Relationship Id="rId9" Type="http://schemas.openxmlformats.org/officeDocument/2006/relationships/image" Target="../media/image223.svg"/><Relationship Id="rId13" Type="http://schemas.openxmlformats.org/officeDocument/2006/relationships/image" Target="../media/image227.svg"/><Relationship Id="rId18" Type="http://schemas.openxmlformats.org/officeDocument/2006/relationships/image" Target="../media/image336.png"/><Relationship Id="rId39" Type="http://schemas.openxmlformats.org/officeDocument/2006/relationships/image" Target="../media/image253.sv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5.png"/><Relationship Id="rId21" Type="http://schemas.openxmlformats.org/officeDocument/2006/relationships/image" Target="../media/image380.svg"/><Relationship Id="rId34" Type="http://schemas.openxmlformats.org/officeDocument/2006/relationships/image" Target="../media/image393.png"/><Relationship Id="rId42" Type="http://schemas.openxmlformats.org/officeDocument/2006/relationships/image" Target="../media/image401.png"/><Relationship Id="rId47" Type="http://schemas.openxmlformats.org/officeDocument/2006/relationships/image" Target="../media/image406.svg"/><Relationship Id="rId50" Type="http://schemas.openxmlformats.org/officeDocument/2006/relationships/image" Target="../media/image409.png"/><Relationship Id="rId55" Type="http://schemas.openxmlformats.org/officeDocument/2006/relationships/image" Target="../media/image414.svg"/><Relationship Id="rId63" Type="http://schemas.openxmlformats.org/officeDocument/2006/relationships/image" Target="../media/image422.svg"/><Relationship Id="rId68" Type="http://schemas.openxmlformats.org/officeDocument/2006/relationships/image" Target="../media/image427.png"/><Relationship Id="rId7" Type="http://schemas.openxmlformats.org/officeDocument/2006/relationships/image" Target="../media/image366.svg"/><Relationship Id="rId2" Type="http://schemas.openxmlformats.org/officeDocument/2006/relationships/image" Target="../media/image362.png"/><Relationship Id="rId16" Type="http://schemas.openxmlformats.org/officeDocument/2006/relationships/image" Target="../media/image375.png"/><Relationship Id="rId29" Type="http://schemas.openxmlformats.org/officeDocument/2006/relationships/image" Target="../media/image388.svg"/><Relationship Id="rId11" Type="http://schemas.openxmlformats.org/officeDocument/2006/relationships/image" Target="../media/image370.svg"/><Relationship Id="rId24" Type="http://schemas.openxmlformats.org/officeDocument/2006/relationships/image" Target="../media/image383.png"/><Relationship Id="rId32" Type="http://schemas.openxmlformats.org/officeDocument/2006/relationships/image" Target="../media/image391.png"/><Relationship Id="rId37" Type="http://schemas.openxmlformats.org/officeDocument/2006/relationships/image" Target="../media/image396.svg"/><Relationship Id="rId40" Type="http://schemas.openxmlformats.org/officeDocument/2006/relationships/image" Target="../media/image399.png"/><Relationship Id="rId45" Type="http://schemas.openxmlformats.org/officeDocument/2006/relationships/image" Target="../media/image404.svg"/><Relationship Id="rId53" Type="http://schemas.openxmlformats.org/officeDocument/2006/relationships/image" Target="../media/image412.svg"/><Relationship Id="rId58" Type="http://schemas.openxmlformats.org/officeDocument/2006/relationships/image" Target="../media/image417.png"/><Relationship Id="rId66" Type="http://schemas.openxmlformats.org/officeDocument/2006/relationships/image" Target="../media/image425.png"/><Relationship Id="rId5" Type="http://schemas.openxmlformats.org/officeDocument/2006/relationships/image" Target="../media/image364.svg"/><Relationship Id="rId61" Type="http://schemas.openxmlformats.org/officeDocument/2006/relationships/image" Target="../media/image420.svg"/><Relationship Id="rId19" Type="http://schemas.openxmlformats.org/officeDocument/2006/relationships/image" Target="../media/image378.svg"/><Relationship Id="rId14" Type="http://schemas.openxmlformats.org/officeDocument/2006/relationships/image" Target="../media/image373.png"/><Relationship Id="rId22" Type="http://schemas.openxmlformats.org/officeDocument/2006/relationships/image" Target="../media/image381.png"/><Relationship Id="rId27" Type="http://schemas.openxmlformats.org/officeDocument/2006/relationships/image" Target="../media/image386.svg"/><Relationship Id="rId30" Type="http://schemas.openxmlformats.org/officeDocument/2006/relationships/image" Target="../media/image389.png"/><Relationship Id="rId35" Type="http://schemas.openxmlformats.org/officeDocument/2006/relationships/image" Target="../media/image394.svg"/><Relationship Id="rId43" Type="http://schemas.openxmlformats.org/officeDocument/2006/relationships/image" Target="../media/image402.svg"/><Relationship Id="rId48" Type="http://schemas.openxmlformats.org/officeDocument/2006/relationships/image" Target="../media/image407.png"/><Relationship Id="rId56" Type="http://schemas.openxmlformats.org/officeDocument/2006/relationships/image" Target="../media/image415.png"/><Relationship Id="rId64" Type="http://schemas.openxmlformats.org/officeDocument/2006/relationships/image" Target="../media/image423.png"/><Relationship Id="rId8" Type="http://schemas.openxmlformats.org/officeDocument/2006/relationships/image" Target="../media/image367.png"/><Relationship Id="rId51" Type="http://schemas.openxmlformats.org/officeDocument/2006/relationships/image" Target="../media/image410.svg"/><Relationship Id="rId3" Type="http://schemas.openxmlformats.org/officeDocument/2006/relationships/image" Target="../media/image27.svg"/><Relationship Id="rId12" Type="http://schemas.openxmlformats.org/officeDocument/2006/relationships/image" Target="../media/image371.png"/><Relationship Id="rId17" Type="http://schemas.openxmlformats.org/officeDocument/2006/relationships/image" Target="../media/image376.svg"/><Relationship Id="rId25" Type="http://schemas.openxmlformats.org/officeDocument/2006/relationships/image" Target="../media/image384.svg"/><Relationship Id="rId33" Type="http://schemas.openxmlformats.org/officeDocument/2006/relationships/image" Target="../media/image392.svg"/><Relationship Id="rId38" Type="http://schemas.openxmlformats.org/officeDocument/2006/relationships/image" Target="../media/image397.png"/><Relationship Id="rId46" Type="http://schemas.openxmlformats.org/officeDocument/2006/relationships/image" Target="../media/image405.png"/><Relationship Id="rId59" Type="http://schemas.openxmlformats.org/officeDocument/2006/relationships/image" Target="../media/image418.svg"/><Relationship Id="rId67" Type="http://schemas.openxmlformats.org/officeDocument/2006/relationships/image" Target="../media/image426.svg"/><Relationship Id="rId20" Type="http://schemas.openxmlformats.org/officeDocument/2006/relationships/image" Target="../media/image379.png"/><Relationship Id="rId41" Type="http://schemas.openxmlformats.org/officeDocument/2006/relationships/image" Target="../media/image400.svg"/><Relationship Id="rId54" Type="http://schemas.openxmlformats.org/officeDocument/2006/relationships/image" Target="../media/image413.png"/><Relationship Id="rId6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15" Type="http://schemas.openxmlformats.org/officeDocument/2006/relationships/image" Target="../media/image374.svg"/><Relationship Id="rId23" Type="http://schemas.openxmlformats.org/officeDocument/2006/relationships/image" Target="../media/image382.svg"/><Relationship Id="rId28" Type="http://schemas.openxmlformats.org/officeDocument/2006/relationships/image" Target="../media/image387.png"/><Relationship Id="rId36" Type="http://schemas.openxmlformats.org/officeDocument/2006/relationships/image" Target="../media/image395.png"/><Relationship Id="rId49" Type="http://schemas.openxmlformats.org/officeDocument/2006/relationships/image" Target="../media/image408.svg"/><Relationship Id="rId57" Type="http://schemas.openxmlformats.org/officeDocument/2006/relationships/image" Target="../media/image416.svg"/><Relationship Id="rId10" Type="http://schemas.openxmlformats.org/officeDocument/2006/relationships/image" Target="../media/image369.png"/><Relationship Id="rId31" Type="http://schemas.openxmlformats.org/officeDocument/2006/relationships/image" Target="../media/image390.svg"/><Relationship Id="rId44" Type="http://schemas.openxmlformats.org/officeDocument/2006/relationships/image" Target="../media/image403.png"/><Relationship Id="rId52" Type="http://schemas.openxmlformats.org/officeDocument/2006/relationships/image" Target="../media/image411.png"/><Relationship Id="rId60" Type="http://schemas.openxmlformats.org/officeDocument/2006/relationships/image" Target="../media/image419.png"/><Relationship Id="rId65" Type="http://schemas.openxmlformats.org/officeDocument/2006/relationships/image" Target="../media/image424.svg"/><Relationship Id="rId4" Type="http://schemas.openxmlformats.org/officeDocument/2006/relationships/image" Target="../media/image363.png"/><Relationship Id="rId9" Type="http://schemas.openxmlformats.org/officeDocument/2006/relationships/image" Target="../media/image368.svg"/><Relationship Id="rId13" Type="http://schemas.openxmlformats.org/officeDocument/2006/relationships/image" Target="../media/image372.svg"/><Relationship Id="rId18" Type="http://schemas.openxmlformats.org/officeDocument/2006/relationships/image" Target="../media/image377.png"/><Relationship Id="rId39" Type="http://schemas.openxmlformats.org/officeDocument/2006/relationships/image" Target="../media/image39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latest/docs/reference/config/networking/gatewa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stio.io/latest/docs/tasks/traffic-management/egress/egress-gatewa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gateways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1619B-39B8-3A4C-94F7-516589F09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Istio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57284-BFD6-B343-BB36-4201A50CE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</p:spTree>
    <p:extLst>
      <p:ext uri="{BB962C8B-B14F-4D97-AF65-F5344CB8AC3E}">
        <p14:creationId xmlns:p14="http://schemas.microsoft.com/office/powerpoint/2010/main" val="321877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5981956" y="2087839"/>
            <a:ext cx="1967910" cy="115606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50252" y="2313660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5" idx="3"/>
            <a:endCxn id="14" idx="0"/>
          </p:cNvCxnSpPr>
          <p:nvPr/>
        </p:nvCxnSpPr>
        <p:spPr>
          <a:xfrm>
            <a:off x="7949866" y="2665874"/>
            <a:ext cx="476050" cy="78407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FCA14-7CB3-3D4B-9E4B-B2699AD54F43}"/>
              </a:ext>
            </a:extLst>
          </p:cNvPr>
          <p:cNvSpPr txBox="1"/>
          <p:nvPr/>
        </p:nvSpPr>
        <p:spPr>
          <a:xfrm>
            <a:off x="5657227" y="2295840"/>
            <a:ext cx="445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tcp</a:t>
            </a:r>
            <a:endParaRPr lang="pt-B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A3A54-548E-1245-B73A-BAFEAF1DF7A4}"/>
              </a:ext>
            </a:extLst>
          </p:cNvPr>
          <p:cNvSpPr txBox="1"/>
          <p:nvPr/>
        </p:nvSpPr>
        <p:spPr>
          <a:xfrm>
            <a:off x="6379649" y="317738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gRPC</a:t>
            </a:r>
            <a:endParaRPr lang="pt-BR" sz="1600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A93454A2-E2F6-BE44-A56D-94EE5D22CEBA}"/>
              </a:ext>
            </a:extLst>
          </p:cNvPr>
          <p:cNvSpPr/>
          <p:nvPr/>
        </p:nvSpPr>
        <p:spPr>
          <a:xfrm>
            <a:off x="7209401" y="3449944"/>
            <a:ext cx="2433029" cy="954757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14" idx="3"/>
            <a:endCxn id="71" idx="1"/>
          </p:cNvCxnSpPr>
          <p:nvPr/>
        </p:nvCxnSpPr>
        <p:spPr>
          <a:xfrm>
            <a:off x="9642430" y="3927323"/>
            <a:ext cx="427405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1B7CE87-42E6-D845-A2C6-11BD44D6303C}"/>
              </a:ext>
            </a:extLst>
          </p:cNvPr>
          <p:cNvCxnSpPr>
            <a:cxnSpLocks/>
            <a:stCxn id="14" idx="2"/>
            <a:endCxn id="73" idx="0"/>
          </p:cNvCxnSpPr>
          <p:nvPr/>
        </p:nvCxnSpPr>
        <p:spPr>
          <a:xfrm>
            <a:off x="8425916" y="4404701"/>
            <a:ext cx="1" cy="55436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7" idx="4"/>
            <a:endCxn id="5" idx="0"/>
          </p:cNvCxnSpPr>
          <p:nvPr/>
        </p:nvCxnSpPr>
        <p:spPr>
          <a:xfrm>
            <a:off x="6965911" y="1837659"/>
            <a:ext cx="0" cy="250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445E92B0-EDF9-274F-803B-87AF7B14B7D0}"/>
              </a:ext>
            </a:extLst>
          </p:cNvPr>
          <p:cNvSpPr/>
          <p:nvPr/>
        </p:nvSpPr>
        <p:spPr>
          <a:xfrm>
            <a:off x="10069835" y="3654388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v2</a:t>
            </a:r>
            <a:endParaRPr lang="pt-BR" sz="16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7783934" y="4959061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4FD4E1-28BB-E44F-85A4-F21BF3416A94}"/>
              </a:ext>
            </a:extLst>
          </p:cNvPr>
          <p:cNvSpPr txBox="1"/>
          <p:nvPr/>
        </p:nvSpPr>
        <p:spPr>
          <a:xfrm>
            <a:off x="8438317" y="450756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route</a:t>
            </a:r>
            <a:endParaRPr lang="pt-BR" sz="14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420B06C-9CC0-45A1-8968-DC5E362ED525}"/>
              </a:ext>
            </a:extLst>
          </p:cNvPr>
          <p:cNvSpPr/>
          <p:nvPr/>
        </p:nvSpPr>
        <p:spPr>
          <a:xfrm>
            <a:off x="6843362" y="1578048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E262C036-BD8C-4FE3-A6DF-E7A89ADC88C5}"/>
              </a:ext>
            </a:extLst>
          </p:cNvPr>
          <p:cNvSpPr txBox="1"/>
          <p:nvPr/>
        </p:nvSpPr>
        <p:spPr>
          <a:xfrm>
            <a:off x="0" y="641187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VirtualService</a:t>
            </a:r>
            <a:r>
              <a:rPr lang="pt-BR" dirty="0"/>
              <a:t> -n k360api</a:t>
            </a:r>
          </a:p>
          <a:p>
            <a:r>
              <a:rPr lang="en-US" dirty="0" err="1"/>
              <a:t>kubectl</a:t>
            </a:r>
            <a:r>
              <a:rPr lang="en-US" dirty="0"/>
              <a:t> get </a:t>
            </a:r>
            <a:r>
              <a:rPr lang="en-US" dirty="0" err="1"/>
              <a:t>VirtualService</a:t>
            </a:r>
            <a:r>
              <a:rPr lang="en-US" dirty="0"/>
              <a:t>/k360api -n k360api -o </a:t>
            </a:r>
            <a:r>
              <a:rPr lang="en-US" dirty="0" err="1"/>
              <a:t>yaml</a:t>
            </a:r>
            <a:endParaRPr lang="pt-BR" dirty="0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5C1DB0E-3B34-48A6-8146-39A58E0AABDA}"/>
              </a:ext>
            </a:extLst>
          </p:cNvPr>
          <p:cNvSpPr txBox="1"/>
          <p:nvPr/>
        </p:nvSpPr>
        <p:spPr>
          <a:xfrm>
            <a:off x="834206" y="1491256"/>
            <a:ext cx="43348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end-user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jason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2CFDF7F2-83FA-4DDA-9CCB-A23742EBFB28}"/>
              </a:ext>
            </a:extLst>
          </p:cNvPr>
          <p:cNvSpPr txBox="1"/>
          <p:nvPr/>
        </p:nvSpPr>
        <p:spPr>
          <a:xfrm>
            <a:off x="7209401" y="3548014"/>
            <a:ext cx="240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Match</a:t>
            </a:r>
          </a:p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Headers.end-user</a:t>
            </a:r>
            <a:r>
              <a:rPr lang="pt-BR" sz="1400" dirty="0">
                <a:solidFill>
                  <a:schemeClr val="bg1"/>
                </a:solidFill>
              </a:rPr>
              <a:t> == </a:t>
            </a:r>
            <a:r>
              <a:rPr lang="pt-BR" sz="1400" dirty="0" err="1">
                <a:solidFill>
                  <a:schemeClr val="bg1"/>
                </a:solidFill>
              </a:rPr>
              <a:t>jason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7304E45A-285F-4FEB-936F-F3FE2202B65C}"/>
              </a:ext>
            </a:extLst>
          </p:cNvPr>
          <p:cNvSpPr txBox="1"/>
          <p:nvPr/>
        </p:nvSpPr>
        <p:spPr>
          <a:xfrm>
            <a:off x="6003553" y="250255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1769167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608283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v1</a:t>
            </a:r>
            <a:endParaRPr lang="pt-B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18483" y="2149021"/>
            <a:ext cx="809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subsets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6567604" y="2831260"/>
            <a:ext cx="1007208" cy="12351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>
            <a:off x="8858777" y="2831260"/>
            <a:ext cx="7495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C70FDB6-CEB7-2D4E-AAA6-B70992D61FB5}"/>
              </a:ext>
            </a:extLst>
          </p:cNvPr>
          <p:cNvSpPr/>
          <p:nvPr/>
        </p:nvSpPr>
        <p:spPr>
          <a:xfrm>
            <a:off x="7574813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608282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29" idx="3"/>
            <a:endCxn id="40" idx="1"/>
          </p:cNvCxnSpPr>
          <p:nvPr/>
        </p:nvCxnSpPr>
        <p:spPr>
          <a:xfrm>
            <a:off x="8865128" y="4066396"/>
            <a:ext cx="7431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BA4601E-2EDE-6C48-AB7A-4B22693A3C12}"/>
              </a:ext>
            </a:extLst>
          </p:cNvPr>
          <p:cNvSpPr/>
          <p:nvPr/>
        </p:nvSpPr>
        <p:spPr>
          <a:xfrm>
            <a:off x="5283639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</a:t>
            </a:r>
          </a:p>
          <a:p>
            <a:pPr algn="ctr"/>
            <a:r>
              <a:rPr lang="en-US" sz="1600" dirty="0"/>
              <a:t>(ex: service)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2FB8A7-A5EA-5047-83B9-35ECFF39BC63}"/>
              </a:ext>
            </a:extLst>
          </p:cNvPr>
          <p:cNvSpPr/>
          <p:nvPr/>
        </p:nvSpPr>
        <p:spPr>
          <a:xfrm>
            <a:off x="7574812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v1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FCDD73-C150-F544-9DC5-A07902158FF9}"/>
              </a:ext>
            </a:extLst>
          </p:cNvPr>
          <p:cNvSpPr/>
          <p:nvPr/>
        </p:nvSpPr>
        <p:spPr>
          <a:xfrm>
            <a:off x="7581163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C220F1B4-484A-3A40-8927-AFE61386197F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567604" y="4066396"/>
            <a:ext cx="10135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7">
            <a:extLst>
              <a:ext uri="{FF2B5EF4-FFF2-40B4-BE49-F238E27FC236}">
                <a16:creationId xmlns:a16="http://schemas.microsoft.com/office/drawing/2014/main" id="{CC8FAAF1-2FBE-8741-97F2-FEE1B8AE6284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>
            <a:off x="6567604" y="4066396"/>
            <a:ext cx="1007209" cy="1322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0BAF524-FF7A-C042-9C1C-72E8700BC2BC}"/>
              </a:ext>
            </a:extLst>
          </p:cNvPr>
          <p:cNvSpPr/>
          <p:nvPr/>
        </p:nvSpPr>
        <p:spPr>
          <a:xfrm>
            <a:off x="9608282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51" name="Elbow Connector 17">
            <a:extLst>
              <a:ext uri="{FF2B5EF4-FFF2-40B4-BE49-F238E27FC236}">
                <a16:creationId xmlns:a16="http://schemas.microsoft.com/office/drawing/2014/main" id="{7C18FE8D-79D6-ED41-ACC0-EB81B53D4609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>
            <a:off x="8858778" y="5389010"/>
            <a:ext cx="7495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9C17400-61C7-BC41-A76E-B06EC4F1D378}"/>
              </a:ext>
            </a:extLst>
          </p:cNvPr>
          <p:cNvSpPr txBox="1"/>
          <p:nvPr/>
        </p:nvSpPr>
        <p:spPr>
          <a:xfrm>
            <a:off x="9917480" y="214902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labels</a:t>
            </a:r>
            <a:endParaRPr lang="pt-BR" sz="1600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54D4FDE8-E48E-6640-913F-CAEB8FDD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DestinationRule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935B03-3E4B-425A-9C2D-163A2B2DB4AD}"/>
              </a:ext>
            </a:extLst>
          </p:cNvPr>
          <p:cNvSpPr txBox="1"/>
          <p:nvPr/>
        </p:nvSpPr>
        <p:spPr>
          <a:xfrm>
            <a:off x="841899" y="2296681"/>
            <a:ext cx="42108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DestinationRule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D5686A1-6AFC-49E4-B5A5-8466749C11C0}"/>
              </a:ext>
            </a:extLst>
          </p:cNvPr>
          <p:cNvSpPr txBox="1"/>
          <p:nvPr/>
        </p:nvSpPr>
        <p:spPr>
          <a:xfrm>
            <a:off x="1572" y="6431487"/>
            <a:ext cx="121904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 -n k360api</a:t>
            </a:r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/k360security -n k360api -o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440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856952" y="3379465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v1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6424582" y="3354461"/>
            <a:ext cx="1926772" cy="1305501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8351354" y="3637608"/>
            <a:ext cx="1505598" cy="36960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856951" y="4327700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>
          <a:xfrm>
            <a:off x="8351354" y="4007212"/>
            <a:ext cx="1505597" cy="5786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387968" y="2928474"/>
            <a:ext cx="0" cy="425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C9D7C3-9D07-9345-ADD9-FC35C8DBE14B}"/>
              </a:ext>
            </a:extLst>
          </p:cNvPr>
          <p:cNvSpPr txBox="1"/>
          <p:nvPr/>
        </p:nvSpPr>
        <p:spPr>
          <a:xfrm>
            <a:off x="8145267" y="3557196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A5F4C-3D97-8E4B-87F9-64BC56EE5BD7}"/>
              </a:ext>
            </a:extLst>
          </p:cNvPr>
          <p:cNvSpPr txBox="1"/>
          <p:nvPr/>
        </p:nvSpPr>
        <p:spPr>
          <a:xfrm>
            <a:off x="10185383" y="296343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80%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D01CE-32CB-5848-971E-2201C1D6E1B8}"/>
              </a:ext>
            </a:extLst>
          </p:cNvPr>
          <p:cNvSpPr txBox="1"/>
          <p:nvPr/>
        </p:nvSpPr>
        <p:spPr>
          <a:xfrm>
            <a:off x="10185384" y="484398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20%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9F6F76C-321F-41AD-A069-FEB18121CDCB}"/>
              </a:ext>
            </a:extLst>
          </p:cNvPr>
          <p:cNvSpPr/>
          <p:nvPr/>
        </p:nvSpPr>
        <p:spPr>
          <a:xfrm>
            <a:off x="7265419" y="2668863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FBD9E3-1B41-4277-B262-2D0341ADEF32}"/>
              </a:ext>
            </a:extLst>
          </p:cNvPr>
          <p:cNvSpPr txBox="1"/>
          <p:nvPr/>
        </p:nvSpPr>
        <p:spPr>
          <a:xfrm>
            <a:off x="838200" y="2129775"/>
            <a:ext cx="52578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AB1AAE-9793-481C-B33E-A0A47CC0B373}"/>
              </a:ext>
            </a:extLst>
          </p:cNvPr>
          <p:cNvSpPr txBox="1"/>
          <p:nvPr/>
        </p:nvSpPr>
        <p:spPr>
          <a:xfrm>
            <a:off x="6404011" y="385967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56199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077230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ports</a:t>
            </a:r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>
            <a:off x="8450103" y="3031671"/>
            <a:ext cx="6271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ServiceEntry</a:t>
            </a:r>
            <a:endParaRPr lang="pt-BR" dirty="0"/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A1629757-A4BE-4559-BE33-791AD79026D9}"/>
              </a:ext>
            </a:extLst>
          </p:cNvPr>
          <p:cNvSpPr/>
          <p:nvPr/>
        </p:nvSpPr>
        <p:spPr>
          <a:xfrm>
            <a:off x="6932628" y="4121571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resolution</a:t>
            </a:r>
            <a:endParaRPr lang="pt-BR" sz="1600" dirty="0"/>
          </a:p>
        </p:txBody>
      </p:sp>
      <p:cxnSp>
        <p:nvCxnSpPr>
          <p:cNvPr id="23" name="Elbow Connector 17">
            <a:extLst>
              <a:ext uri="{FF2B5EF4-FFF2-40B4-BE49-F238E27FC236}">
                <a16:creationId xmlns:a16="http://schemas.microsoft.com/office/drawing/2014/main" id="{4CA1C6E5-69EA-4DB3-8C35-7BB8AC2A0061}"/>
              </a:ext>
            </a:extLst>
          </p:cNvPr>
          <p:cNvCxnSpPr>
            <a:cxnSpLocks/>
            <a:stCxn id="20" idx="2"/>
            <a:endCxn id="15" idx="0"/>
          </p:cNvCxnSpPr>
          <p:nvPr/>
        </p:nvCxnSpPr>
        <p:spPr>
          <a:xfrm>
            <a:off x="7691366" y="3429000"/>
            <a:ext cx="0" cy="69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9">
            <a:extLst>
              <a:ext uri="{FF2B5EF4-FFF2-40B4-BE49-F238E27FC236}">
                <a16:creationId xmlns:a16="http://schemas.microsoft.com/office/drawing/2014/main" id="{D2E50706-8667-43E0-95CA-A994CD320555}"/>
              </a:ext>
            </a:extLst>
          </p:cNvPr>
          <p:cNvSpPr/>
          <p:nvPr/>
        </p:nvSpPr>
        <p:spPr>
          <a:xfrm>
            <a:off x="6932628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hosts</a:t>
            </a:r>
            <a:endParaRPr lang="pt-BR" sz="1600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149C000-C95C-4958-8334-D5BB255D82F5}"/>
              </a:ext>
            </a:extLst>
          </p:cNvPr>
          <p:cNvSpPr txBox="1"/>
          <p:nvPr/>
        </p:nvSpPr>
        <p:spPr>
          <a:xfrm>
            <a:off x="838201" y="2113291"/>
            <a:ext cx="609442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ServiceEntry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googleapis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www.googleapis.com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resolution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DNS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633EF0-3EE4-406C-A7B5-F6428A576759}"/>
              </a:ext>
            </a:extLst>
          </p:cNvPr>
          <p:cNvSpPr txBox="1"/>
          <p:nvPr/>
        </p:nvSpPr>
        <p:spPr>
          <a:xfrm>
            <a:off x="0" y="640054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endParaRPr lang="pt-BR" dirty="0"/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r>
              <a:rPr lang="pt-BR" dirty="0"/>
              <a:t>/</a:t>
            </a:r>
            <a:r>
              <a:rPr lang="pt-BR" dirty="0" err="1"/>
              <a:t>xxx</a:t>
            </a:r>
            <a:r>
              <a:rPr lang="pt-BR" dirty="0"/>
              <a:t> –o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097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ângulo 163">
            <a:extLst>
              <a:ext uri="{FF2B5EF4-FFF2-40B4-BE49-F238E27FC236}">
                <a16:creationId xmlns:a16="http://schemas.microsoft.com/office/drawing/2014/main" id="{2F2BB1E8-F49E-48C9-8E4D-F9AC2052F3F3}"/>
              </a:ext>
            </a:extLst>
          </p:cNvPr>
          <p:cNvSpPr/>
          <p:nvPr/>
        </p:nvSpPr>
        <p:spPr>
          <a:xfrm>
            <a:off x="1297140" y="90734"/>
            <a:ext cx="10063860" cy="660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339A4A1F-BB4B-48D1-B443-C85544540CF5}"/>
              </a:ext>
            </a:extLst>
          </p:cNvPr>
          <p:cNvSpPr/>
          <p:nvPr/>
        </p:nvSpPr>
        <p:spPr>
          <a:xfrm>
            <a:off x="2008756" y="1134000"/>
            <a:ext cx="8722244" cy="544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7498FE-BA87-4159-B2F0-0D6544AD9C7F}"/>
              </a:ext>
            </a:extLst>
          </p:cNvPr>
          <p:cNvSpPr/>
          <p:nvPr/>
        </p:nvSpPr>
        <p:spPr>
          <a:xfrm>
            <a:off x="2353949" y="1335198"/>
            <a:ext cx="7968651" cy="835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Controle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9010970-6854-4244-97BD-111C5FDBF11F}"/>
              </a:ext>
            </a:extLst>
          </p:cNvPr>
          <p:cNvSpPr/>
          <p:nvPr/>
        </p:nvSpPr>
        <p:spPr>
          <a:xfrm>
            <a:off x="2351623" y="2514154"/>
            <a:ext cx="7974377" cy="2577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Dados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1A37BF13-B8A4-4C1A-AA62-B6C8876294FA}"/>
              </a:ext>
            </a:extLst>
          </p:cNvPr>
          <p:cNvSpPr/>
          <p:nvPr/>
        </p:nvSpPr>
        <p:spPr>
          <a:xfrm>
            <a:off x="7806000" y="2901336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C89A4A8-8D88-4EE5-A34C-97B0679C9C15}"/>
              </a:ext>
            </a:extLst>
          </p:cNvPr>
          <p:cNvSpPr/>
          <p:nvPr/>
        </p:nvSpPr>
        <p:spPr>
          <a:xfrm>
            <a:off x="4092610" y="2901336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Volante">
            <a:extLst>
              <a:ext uri="{FF2B5EF4-FFF2-40B4-BE49-F238E27FC236}">
                <a16:creationId xmlns:a16="http://schemas.microsoft.com/office/drawing/2014/main" id="{04175822-697B-4414-B54F-AD1B09E6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926" y="880170"/>
            <a:ext cx="507660" cy="507660"/>
          </a:xfrm>
          <a:prstGeom prst="rect">
            <a:avLst/>
          </a:prstGeom>
        </p:spPr>
      </p:pic>
      <p:pic>
        <p:nvPicPr>
          <p:cNvPr id="17" name="Gráfico 16" descr="Banco de dados">
            <a:extLst>
              <a:ext uri="{FF2B5EF4-FFF2-40B4-BE49-F238E27FC236}">
                <a16:creationId xmlns:a16="http://schemas.microsoft.com/office/drawing/2014/main" id="{8BF6B8A4-A36F-490F-BB87-111981FA7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000" y="3550942"/>
            <a:ext cx="507660" cy="507660"/>
          </a:xfrm>
          <a:prstGeom prst="rect">
            <a:avLst/>
          </a:prstGeom>
        </p:spPr>
      </p:pic>
      <p:pic>
        <p:nvPicPr>
          <p:cNvPr id="35" name="Gráfico 34" descr="Cmd Terminal">
            <a:extLst>
              <a:ext uri="{FF2B5EF4-FFF2-40B4-BE49-F238E27FC236}">
                <a16:creationId xmlns:a16="http://schemas.microsoft.com/office/drawing/2014/main" id="{1491EEA3-8D62-4DEF-84B5-7043CA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3463" y="162572"/>
            <a:ext cx="507660" cy="507660"/>
          </a:xfrm>
          <a:prstGeom prst="rect">
            <a:avLst/>
          </a:prstGeom>
        </p:spPr>
      </p:pic>
      <p:pic>
        <p:nvPicPr>
          <p:cNvPr id="29" name="Gráfico 28" descr="Controle remoto">
            <a:extLst>
              <a:ext uri="{FF2B5EF4-FFF2-40B4-BE49-F238E27FC236}">
                <a16:creationId xmlns:a16="http://schemas.microsoft.com/office/drawing/2014/main" id="{B8B3E450-C289-4EF8-BBBC-9B5BE8A30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6000" y="1493216"/>
            <a:ext cx="507660" cy="50766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386059-3519-4BB2-986F-D506AB65AAE5}"/>
              </a:ext>
            </a:extLst>
          </p:cNvPr>
          <p:cNvSpPr txBox="1"/>
          <p:nvPr/>
        </p:nvSpPr>
        <p:spPr>
          <a:xfrm>
            <a:off x="6195590" y="56129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CLI ou API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23BF45C-8DD2-4833-A027-A0BD4A380244}"/>
              </a:ext>
            </a:extLst>
          </p:cNvPr>
          <p:cNvSpPr/>
          <p:nvPr/>
        </p:nvSpPr>
        <p:spPr>
          <a:xfrm>
            <a:off x="4115719" y="1562380"/>
            <a:ext cx="5282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spAutoFit/>
          </a:bodyPr>
          <a:lstStyle/>
          <a:p>
            <a:pPr algn="ctr"/>
            <a:r>
              <a:rPr lang="pt-BR" dirty="0" err="1"/>
              <a:t>istiod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EE5D5A8-AC90-4A32-8979-129A9AA1A95F}"/>
              </a:ext>
            </a:extLst>
          </p:cNvPr>
          <p:cNvSpPr/>
          <p:nvPr/>
        </p:nvSpPr>
        <p:spPr>
          <a:xfrm>
            <a:off x="4195806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49FAABBE-5F20-4BEA-B682-424B8825FC03}"/>
              </a:ext>
            </a:extLst>
          </p:cNvPr>
          <p:cNvSpPr/>
          <p:nvPr/>
        </p:nvSpPr>
        <p:spPr>
          <a:xfrm>
            <a:off x="7925100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D83FE48-F5C7-44E6-8994-A34626E41891}"/>
              </a:ext>
            </a:extLst>
          </p:cNvPr>
          <p:cNvSpPr/>
          <p:nvPr/>
        </p:nvSpPr>
        <p:spPr>
          <a:xfrm>
            <a:off x="7925850" y="3906857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34F9FB4-0A5A-410C-BB5B-2BFC38764796}"/>
              </a:ext>
            </a:extLst>
          </p:cNvPr>
          <p:cNvSpPr/>
          <p:nvPr/>
        </p:nvSpPr>
        <p:spPr>
          <a:xfrm>
            <a:off x="4195806" y="3906857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EA578D8-DCC5-4B64-BE4A-725478F38398}"/>
              </a:ext>
            </a:extLst>
          </p:cNvPr>
          <p:cNvSpPr txBox="1"/>
          <p:nvPr/>
        </p:nvSpPr>
        <p:spPr>
          <a:xfrm>
            <a:off x="4480551" y="45341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472AD6D2-8924-4B9B-8F62-71CC030687B5}"/>
              </a:ext>
            </a:extLst>
          </p:cNvPr>
          <p:cNvSpPr txBox="1"/>
          <p:nvPr/>
        </p:nvSpPr>
        <p:spPr>
          <a:xfrm>
            <a:off x="8213852" y="449948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96E91800-314C-4D92-A277-060C6DE56954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6756799" y="930631"/>
            <a:ext cx="3" cy="6317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EF9463AD-ABEB-44C3-9F1F-70661D7DFFA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872647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46334E4-39AF-450B-931C-7CCAE6CFA1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601941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717E53B8-1D4B-467C-8C2F-3C7C051E926E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4872647" y="3535720"/>
            <a:ext cx="0" cy="3711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63882596-F184-44DE-9533-DF297223968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>
            <a:off x="8601941" y="3535720"/>
            <a:ext cx="750" cy="3711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B0D6E26-11C0-45B2-8548-BC36BB005D08}"/>
              </a:ext>
            </a:extLst>
          </p:cNvPr>
          <p:cNvGrpSpPr/>
          <p:nvPr/>
        </p:nvGrpSpPr>
        <p:grpSpPr>
          <a:xfrm>
            <a:off x="4371514" y="5319000"/>
            <a:ext cx="5054486" cy="1029902"/>
            <a:chOff x="4461514" y="5219994"/>
            <a:chExt cx="5054486" cy="1029902"/>
          </a:xfrm>
        </p:grpSpPr>
        <p:pic>
          <p:nvPicPr>
            <p:cNvPr id="11" name="Gráfico 10" descr="Alterações e ajustes">
              <a:extLst>
                <a:ext uri="{FF2B5EF4-FFF2-40B4-BE49-F238E27FC236}">
                  <a16:creationId xmlns:a16="http://schemas.microsoft.com/office/drawing/2014/main" id="{31E9AC68-9255-4176-A7D2-87E49AE9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08815" y="5423364"/>
              <a:ext cx="507660" cy="507660"/>
            </a:xfrm>
            <a:prstGeom prst="rect">
              <a:avLst/>
            </a:prstGeom>
          </p:spPr>
        </p:pic>
        <p:pic>
          <p:nvPicPr>
            <p:cNvPr id="37" name="Gráfico 36" descr="Gráfico de Gantt">
              <a:extLst>
                <a:ext uri="{FF2B5EF4-FFF2-40B4-BE49-F238E27FC236}">
                  <a16:creationId xmlns:a16="http://schemas.microsoft.com/office/drawing/2014/main" id="{EB81E94D-18F5-41B6-ADB9-F78F39D7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0362" y="5423364"/>
              <a:ext cx="507660" cy="507660"/>
            </a:xfrm>
            <a:prstGeom prst="rect">
              <a:avLst/>
            </a:prstGeom>
          </p:spPr>
        </p:pic>
        <p:pic>
          <p:nvPicPr>
            <p:cNvPr id="56" name="Gráfico 55" descr="Diagrama de ramificação">
              <a:extLst>
                <a:ext uri="{FF2B5EF4-FFF2-40B4-BE49-F238E27FC236}">
                  <a16:creationId xmlns:a16="http://schemas.microsoft.com/office/drawing/2014/main" id="{C3672916-A59F-45B4-A69C-B53E2B1C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7765" y="5219994"/>
              <a:ext cx="914400" cy="914400"/>
            </a:xfrm>
            <a:prstGeom prst="rect">
              <a:avLst/>
            </a:prstGeom>
          </p:spPr>
        </p:pic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58D5BB5-2C7E-48EC-8CA6-E8D4DD42CF71}"/>
                </a:ext>
              </a:extLst>
            </p:cNvPr>
            <p:cNvCxnSpPr>
              <a:cxnSpLocks/>
              <a:stCxn id="56" idx="1"/>
              <a:endCxn id="11" idx="3"/>
            </p:cNvCxnSpPr>
            <p:nvPr/>
          </p:nvCxnSpPr>
          <p:spPr>
            <a:xfrm flipH="1">
              <a:off x="5216475" y="5677194"/>
              <a:ext cx="117129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43D0F1A0-06DC-4151-8871-E6A6FED64F4B}"/>
                </a:ext>
              </a:extLst>
            </p:cNvPr>
            <p:cNvCxnSpPr>
              <a:cxnSpLocks/>
              <a:stCxn id="56" idx="3"/>
              <a:endCxn id="37" idx="1"/>
            </p:cNvCxnSpPr>
            <p:nvPr/>
          </p:nvCxnSpPr>
          <p:spPr>
            <a:xfrm>
              <a:off x="7302165" y="5677194"/>
              <a:ext cx="120819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AB053675-E8C4-4B1D-9E94-E4C111F3706D}"/>
                </a:ext>
              </a:extLst>
            </p:cNvPr>
            <p:cNvSpPr txBox="1"/>
            <p:nvPr/>
          </p:nvSpPr>
          <p:spPr>
            <a:xfrm>
              <a:off x="8012383" y="5880564"/>
              <a:ext cx="1503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Rastreamento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FA412B72-68B5-4AA8-9A69-B2812265D8C7}"/>
                </a:ext>
              </a:extLst>
            </p:cNvPr>
            <p:cNvSpPr txBox="1"/>
            <p:nvPr/>
          </p:nvSpPr>
          <p:spPr>
            <a:xfrm>
              <a:off x="4461514" y="5880564"/>
              <a:ext cx="1002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Métricas</a:t>
              </a:r>
            </a:p>
          </p:txBody>
        </p:sp>
      </p:grp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E9AF6526-EEFD-4FEB-AE54-CD4D29DC8E3A}"/>
              </a:ext>
            </a:extLst>
          </p:cNvPr>
          <p:cNvCxnSpPr>
            <a:cxnSpLocks/>
          </p:cNvCxnSpPr>
          <p:nvPr/>
        </p:nvCxnSpPr>
        <p:spPr>
          <a:xfrm>
            <a:off x="5515719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de Seta Reta 100">
            <a:extLst>
              <a:ext uri="{FF2B5EF4-FFF2-40B4-BE49-F238E27FC236}">
                <a16:creationId xmlns:a16="http://schemas.microsoft.com/office/drawing/2014/main" id="{58DC390E-9A79-4CD3-BC13-B7FD99FA1CF7}"/>
              </a:ext>
            </a:extLst>
          </p:cNvPr>
          <p:cNvCxnSpPr>
            <a:cxnSpLocks/>
          </p:cNvCxnSpPr>
          <p:nvPr/>
        </p:nvCxnSpPr>
        <p:spPr>
          <a:xfrm flipH="1">
            <a:off x="6964998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D2B234B1-6ACF-475E-9577-682A094DB617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5549487" y="3281890"/>
            <a:ext cx="2375613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627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Ábaco">
            <a:extLst>
              <a:ext uri="{FF2B5EF4-FFF2-40B4-BE49-F238E27FC236}">
                <a16:creationId xmlns:a16="http://schemas.microsoft.com/office/drawing/2014/main" id="{DB2F3B72-90F6-45FC-83A9-BFD291F1C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950" y="354600"/>
            <a:ext cx="914400" cy="914400"/>
          </a:xfrm>
          <a:prstGeom prst="rect">
            <a:avLst/>
          </a:prstGeom>
        </p:spPr>
      </p:pic>
      <p:pic>
        <p:nvPicPr>
          <p:cNvPr id="5" name="Gráfico 4" descr="Ábaco">
            <a:extLst>
              <a:ext uri="{FF2B5EF4-FFF2-40B4-BE49-F238E27FC236}">
                <a16:creationId xmlns:a16="http://schemas.microsoft.com/office/drawing/2014/main" id="{582E8FBA-7274-468B-971C-EC929771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126" y="354600"/>
            <a:ext cx="914400" cy="914400"/>
          </a:xfrm>
          <a:prstGeom prst="rect">
            <a:avLst/>
          </a:prstGeom>
        </p:spPr>
      </p:pic>
      <p:pic>
        <p:nvPicPr>
          <p:cNvPr id="7" name="Gráfico 6" descr="Curativo adesivo">
            <a:extLst>
              <a:ext uri="{FF2B5EF4-FFF2-40B4-BE49-F238E27FC236}">
                <a16:creationId xmlns:a16="http://schemas.microsoft.com/office/drawing/2014/main" id="{6E726D7B-4C33-439A-AAEA-588AF7B1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5006" y="1683637"/>
            <a:ext cx="914400" cy="914400"/>
          </a:xfrm>
          <a:prstGeom prst="rect">
            <a:avLst/>
          </a:prstGeom>
        </p:spPr>
      </p:pic>
      <p:pic>
        <p:nvPicPr>
          <p:cNvPr id="9" name="Gráfico 8" descr="Curativo adesivo">
            <a:extLst>
              <a:ext uri="{FF2B5EF4-FFF2-40B4-BE49-F238E27FC236}">
                <a16:creationId xmlns:a16="http://schemas.microsoft.com/office/drawing/2014/main" id="{2EF88F03-7D00-4D41-960B-AC2BC0CDB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2" y="1683637"/>
            <a:ext cx="914400" cy="914400"/>
          </a:xfrm>
          <a:prstGeom prst="rect">
            <a:avLst/>
          </a:prstGeom>
        </p:spPr>
      </p:pic>
      <p:pic>
        <p:nvPicPr>
          <p:cNvPr id="11" name="Gráfico 10" descr="Ancorar">
            <a:extLst>
              <a:ext uri="{FF2B5EF4-FFF2-40B4-BE49-F238E27FC236}">
                <a16:creationId xmlns:a16="http://schemas.microsoft.com/office/drawing/2014/main" id="{8F58CCF2-4BD7-4F33-8D5F-4504F1A6D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82" y="354600"/>
            <a:ext cx="914400" cy="914400"/>
          </a:xfrm>
          <a:prstGeom prst="rect">
            <a:avLst/>
          </a:prstGeom>
        </p:spPr>
      </p:pic>
      <p:pic>
        <p:nvPicPr>
          <p:cNvPr id="13" name="Gráfico 12" descr="Ancorar">
            <a:extLst>
              <a:ext uri="{FF2B5EF4-FFF2-40B4-BE49-F238E27FC236}">
                <a16:creationId xmlns:a16="http://schemas.microsoft.com/office/drawing/2014/main" id="{4B0576BE-E929-46A6-8E47-52CEE153D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5006" y="354600"/>
            <a:ext cx="914400" cy="914400"/>
          </a:xfrm>
          <a:prstGeom prst="rect">
            <a:avLst/>
          </a:prstGeom>
        </p:spPr>
      </p:pic>
      <p:pic>
        <p:nvPicPr>
          <p:cNvPr id="15" name="Gráfico 14" descr="Mochila">
            <a:extLst>
              <a:ext uri="{FF2B5EF4-FFF2-40B4-BE49-F238E27FC236}">
                <a16:creationId xmlns:a16="http://schemas.microsoft.com/office/drawing/2014/main" id="{DC8478C6-2C2F-449E-984F-919B1CFDE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0830" y="1683637"/>
            <a:ext cx="914400" cy="914400"/>
          </a:xfrm>
          <a:prstGeom prst="rect">
            <a:avLst/>
          </a:prstGeom>
        </p:spPr>
      </p:pic>
      <p:pic>
        <p:nvPicPr>
          <p:cNvPr id="17" name="Gráfico 16" descr="Mochila">
            <a:extLst>
              <a:ext uri="{FF2B5EF4-FFF2-40B4-BE49-F238E27FC236}">
                <a16:creationId xmlns:a16="http://schemas.microsoft.com/office/drawing/2014/main" id="{1A1BB6A4-F2EC-48CF-AA1D-ACE249840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6654" y="1683637"/>
            <a:ext cx="914400" cy="914400"/>
          </a:xfrm>
          <a:prstGeom prst="rect">
            <a:avLst/>
          </a:prstGeom>
        </p:spPr>
      </p:pic>
      <p:pic>
        <p:nvPicPr>
          <p:cNvPr id="19" name="Gráfico 18" descr="Formas Básicas">
            <a:extLst>
              <a:ext uri="{FF2B5EF4-FFF2-40B4-BE49-F238E27FC236}">
                <a16:creationId xmlns:a16="http://schemas.microsoft.com/office/drawing/2014/main" id="{E795FF3E-A935-4C86-886F-5C7164D2CA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00830" y="354600"/>
            <a:ext cx="914400" cy="914400"/>
          </a:xfrm>
          <a:prstGeom prst="rect">
            <a:avLst/>
          </a:prstGeom>
        </p:spPr>
      </p:pic>
      <p:pic>
        <p:nvPicPr>
          <p:cNvPr id="21" name="Gráfico 20" descr="Formas Básicas">
            <a:extLst>
              <a:ext uri="{FF2B5EF4-FFF2-40B4-BE49-F238E27FC236}">
                <a16:creationId xmlns:a16="http://schemas.microsoft.com/office/drawing/2014/main" id="{8661B76A-4D26-46C8-A13A-7758F4D5DB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6654" y="354600"/>
            <a:ext cx="914400" cy="914400"/>
          </a:xfrm>
          <a:prstGeom prst="rect">
            <a:avLst/>
          </a:prstGeom>
        </p:spPr>
      </p:pic>
      <p:pic>
        <p:nvPicPr>
          <p:cNvPr id="23" name="Gráfico 22" descr="Béquer">
            <a:extLst>
              <a:ext uri="{FF2B5EF4-FFF2-40B4-BE49-F238E27FC236}">
                <a16:creationId xmlns:a16="http://schemas.microsoft.com/office/drawing/2014/main" id="{0BDFDA03-4660-42AC-A580-FB4A82131A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12478" y="354600"/>
            <a:ext cx="914400" cy="914400"/>
          </a:xfrm>
          <a:prstGeom prst="rect">
            <a:avLst/>
          </a:prstGeom>
        </p:spPr>
      </p:pic>
      <p:pic>
        <p:nvPicPr>
          <p:cNvPr id="25" name="Gráfico 24" descr="Béquer">
            <a:extLst>
              <a:ext uri="{FF2B5EF4-FFF2-40B4-BE49-F238E27FC236}">
                <a16:creationId xmlns:a16="http://schemas.microsoft.com/office/drawing/2014/main" id="{3C8FB4FF-1441-4DBD-BD59-242082FF78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8302" y="354600"/>
            <a:ext cx="914400" cy="914400"/>
          </a:xfrm>
          <a:prstGeom prst="rect">
            <a:avLst/>
          </a:prstGeom>
        </p:spPr>
      </p:pic>
      <p:pic>
        <p:nvPicPr>
          <p:cNvPr id="27" name="Gráfico 26" descr="Abelha">
            <a:extLst>
              <a:ext uri="{FF2B5EF4-FFF2-40B4-BE49-F238E27FC236}">
                <a16:creationId xmlns:a16="http://schemas.microsoft.com/office/drawing/2014/main" id="{15E3A5B0-64E0-4BDF-95D1-A82D8C1EE8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35774" y="354600"/>
            <a:ext cx="914400" cy="914400"/>
          </a:xfrm>
          <a:prstGeom prst="rect">
            <a:avLst/>
          </a:prstGeom>
        </p:spPr>
      </p:pic>
      <p:pic>
        <p:nvPicPr>
          <p:cNvPr id="29" name="Gráfico 28" descr="Abelha">
            <a:extLst>
              <a:ext uri="{FF2B5EF4-FFF2-40B4-BE49-F238E27FC236}">
                <a16:creationId xmlns:a16="http://schemas.microsoft.com/office/drawing/2014/main" id="{421EFF13-B244-41E0-9857-2C55C50824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1600" y="354600"/>
            <a:ext cx="914400" cy="914400"/>
          </a:xfrm>
          <a:prstGeom prst="rect">
            <a:avLst/>
          </a:prstGeom>
        </p:spPr>
      </p:pic>
      <p:pic>
        <p:nvPicPr>
          <p:cNvPr id="31" name="Gráfico 30" descr="Colmeia">
            <a:extLst>
              <a:ext uri="{FF2B5EF4-FFF2-40B4-BE49-F238E27FC236}">
                <a16:creationId xmlns:a16="http://schemas.microsoft.com/office/drawing/2014/main" id="{B8C554A8-1238-4D0C-9203-6F71DF38C6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06654" y="3012674"/>
            <a:ext cx="914400" cy="914400"/>
          </a:xfrm>
          <a:prstGeom prst="rect">
            <a:avLst/>
          </a:prstGeom>
        </p:spPr>
      </p:pic>
      <p:pic>
        <p:nvPicPr>
          <p:cNvPr id="33" name="Gráfico 32" descr="Colmeia">
            <a:extLst>
              <a:ext uri="{FF2B5EF4-FFF2-40B4-BE49-F238E27FC236}">
                <a16:creationId xmlns:a16="http://schemas.microsoft.com/office/drawing/2014/main" id="{840EE794-E5BF-434F-8D96-F20AB0D18FB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00830" y="3012674"/>
            <a:ext cx="914400" cy="914400"/>
          </a:xfrm>
          <a:prstGeom prst="rect">
            <a:avLst/>
          </a:prstGeom>
        </p:spPr>
      </p:pic>
      <p:pic>
        <p:nvPicPr>
          <p:cNvPr id="35" name="Gráfico 34" descr="Caixa">
            <a:extLst>
              <a:ext uri="{FF2B5EF4-FFF2-40B4-BE49-F238E27FC236}">
                <a16:creationId xmlns:a16="http://schemas.microsoft.com/office/drawing/2014/main" id="{BC7F095F-A7BE-4355-86D6-5A81D7E034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12478" y="3012674"/>
            <a:ext cx="914400" cy="914400"/>
          </a:xfrm>
          <a:prstGeom prst="rect">
            <a:avLst/>
          </a:prstGeom>
        </p:spPr>
      </p:pic>
      <p:pic>
        <p:nvPicPr>
          <p:cNvPr id="37" name="Gráfico 36" descr="Caixa">
            <a:extLst>
              <a:ext uri="{FF2B5EF4-FFF2-40B4-BE49-F238E27FC236}">
                <a16:creationId xmlns:a16="http://schemas.microsoft.com/office/drawing/2014/main" id="{5979D7E5-0C36-4C1D-A343-48B65256B85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18302" y="3012674"/>
            <a:ext cx="914400" cy="914400"/>
          </a:xfrm>
          <a:prstGeom prst="rect">
            <a:avLst/>
          </a:prstGeom>
        </p:spPr>
      </p:pic>
      <p:pic>
        <p:nvPicPr>
          <p:cNvPr id="39" name="Gráfico 38" descr="Carrinho">
            <a:extLst>
              <a:ext uri="{FF2B5EF4-FFF2-40B4-BE49-F238E27FC236}">
                <a16:creationId xmlns:a16="http://schemas.microsoft.com/office/drawing/2014/main" id="{34905623-B076-4CED-BE43-8540834678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4126" y="3012674"/>
            <a:ext cx="914400" cy="914400"/>
          </a:xfrm>
          <a:prstGeom prst="rect">
            <a:avLst/>
          </a:prstGeom>
        </p:spPr>
      </p:pic>
      <p:pic>
        <p:nvPicPr>
          <p:cNvPr id="41" name="Gráfico 40" descr="Carrinho">
            <a:extLst>
              <a:ext uri="{FF2B5EF4-FFF2-40B4-BE49-F238E27FC236}">
                <a16:creationId xmlns:a16="http://schemas.microsoft.com/office/drawing/2014/main" id="{C7C45E7F-1F40-4753-B283-C25E743964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29950" y="3012674"/>
            <a:ext cx="914400" cy="914400"/>
          </a:xfrm>
          <a:prstGeom prst="rect">
            <a:avLst/>
          </a:prstGeom>
        </p:spPr>
      </p:pic>
      <p:pic>
        <p:nvPicPr>
          <p:cNvPr id="43" name="Gráfico 42" descr="Parede de tijolos">
            <a:extLst>
              <a:ext uri="{FF2B5EF4-FFF2-40B4-BE49-F238E27FC236}">
                <a16:creationId xmlns:a16="http://schemas.microsoft.com/office/drawing/2014/main" id="{E605BDEF-9AA8-4356-9927-B4ABB6446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2" y="4341711"/>
            <a:ext cx="914400" cy="914400"/>
          </a:xfrm>
          <a:prstGeom prst="rect">
            <a:avLst/>
          </a:prstGeom>
        </p:spPr>
      </p:pic>
      <p:pic>
        <p:nvPicPr>
          <p:cNvPr id="45" name="Gráfico 44" descr="Parede de tijolos">
            <a:extLst>
              <a:ext uri="{FF2B5EF4-FFF2-40B4-BE49-F238E27FC236}">
                <a16:creationId xmlns:a16="http://schemas.microsoft.com/office/drawing/2014/main" id="{83F02DDB-914B-4B62-A319-230B6C02E3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95006" y="4341711"/>
            <a:ext cx="914400" cy="914400"/>
          </a:xfrm>
          <a:prstGeom prst="rect">
            <a:avLst/>
          </a:prstGeom>
        </p:spPr>
      </p:pic>
      <p:pic>
        <p:nvPicPr>
          <p:cNvPr id="47" name="Gráfico 46" descr="Conectado">
            <a:extLst>
              <a:ext uri="{FF2B5EF4-FFF2-40B4-BE49-F238E27FC236}">
                <a16:creationId xmlns:a16="http://schemas.microsoft.com/office/drawing/2014/main" id="{9B3A6F20-A995-472F-AE58-F7737648649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182" y="5670750"/>
            <a:ext cx="914400" cy="914400"/>
          </a:xfrm>
          <a:prstGeom prst="rect">
            <a:avLst/>
          </a:prstGeom>
        </p:spPr>
      </p:pic>
      <p:pic>
        <p:nvPicPr>
          <p:cNvPr id="49" name="Gráfico 48" descr="Conectado">
            <a:extLst>
              <a:ext uri="{FF2B5EF4-FFF2-40B4-BE49-F238E27FC236}">
                <a16:creationId xmlns:a16="http://schemas.microsoft.com/office/drawing/2014/main" id="{792C022C-3EA2-4BC0-A69C-F1D214133A0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95006" y="5670750"/>
            <a:ext cx="914400" cy="914400"/>
          </a:xfrm>
          <a:prstGeom prst="rect">
            <a:avLst/>
          </a:prstGeom>
        </p:spPr>
      </p:pic>
      <p:pic>
        <p:nvPicPr>
          <p:cNvPr id="51" name="Gráfico 50" descr="Constelação">
            <a:extLst>
              <a:ext uri="{FF2B5EF4-FFF2-40B4-BE49-F238E27FC236}">
                <a16:creationId xmlns:a16="http://schemas.microsoft.com/office/drawing/2014/main" id="{C4321A55-A44E-46D2-9FB7-65137FFE513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912478" y="5670750"/>
            <a:ext cx="914400" cy="914400"/>
          </a:xfrm>
          <a:prstGeom prst="rect">
            <a:avLst/>
          </a:prstGeom>
        </p:spPr>
      </p:pic>
      <p:pic>
        <p:nvPicPr>
          <p:cNvPr id="53" name="Gráfico 52" descr="Constelação">
            <a:extLst>
              <a:ext uri="{FF2B5EF4-FFF2-40B4-BE49-F238E27FC236}">
                <a16:creationId xmlns:a16="http://schemas.microsoft.com/office/drawing/2014/main" id="{4481C155-94C8-40EC-90C4-0FC97F07A5B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18302" y="5670750"/>
            <a:ext cx="914400" cy="914400"/>
          </a:xfrm>
          <a:prstGeom prst="rect">
            <a:avLst/>
          </a:prstGeom>
        </p:spPr>
      </p:pic>
      <p:pic>
        <p:nvPicPr>
          <p:cNvPr id="55" name="Gráfico 54" descr="Cubo">
            <a:extLst>
              <a:ext uri="{FF2B5EF4-FFF2-40B4-BE49-F238E27FC236}">
                <a16:creationId xmlns:a16="http://schemas.microsoft.com/office/drawing/2014/main" id="{A8E232E4-82A3-4C8E-9A65-31B87412848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529950" y="1683637"/>
            <a:ext cx="914400" cy="914400"/>
          </a:xfrm>
          <a:prstGeom prst="rect">
            <a:avLst/>
          </a:prstGeom>
        </p:spPr>
      </p:pic>
      <p:pic>
        <p:nvPicPr>
          <p:cNvPr id="57" name="Gráfico 56" descr="Cubo">
            <a:extLst>
              <a:ext uri="{FF2B5EF4-FFF2-40B4-BE49-F238E27FC236}">
                <a16:creationId xmlns:a16="http://schemas.microsoft.com/office/drawing/2014/main" id="{5940B1A6-6B6E-4907-B90D-AD3E8C4DCF8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324126" y="1683637"/>
            <a:ext cx="914400" cy="914400"/>
          </a:xfrm>
          <a:prstGeom prst="rect">
            <a:avLst/>
          </a:prstGeom>
        </p:spPr>
      </p:pic>
      <p:pic>
        <p:nvPicPr>
          <p:cNvPr id="59" name="Gráfico 58" descr="DNA">
            <a:extLst>
              <a:ext uri="{FF2B5EF4-FFF2-40B4-BE49-F238E27FC236}">
                <a16:creationId xmlns:a16="http://schemas.microsoft.com/office/drawing/2014/main" id="{5F94A8C3-0F3F-4C4D-870B-12C85D8D76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735774" y="1682653"/>
            <a:ext cx="914400" cy="914400"/>
          </a:xfrm>
          <a:prstGeom prst="rect">
            <a:avLst/>
          </a:prstGeom>
        </p:spPr>
      </p:pic>
      <p:pic>
        <p:nvPicPr>
          <p:cNvPr id="61" name="Gráfico 60" descr="DNA">
            <a:extLst>
              <a:ext uri="{FF2B5EF4-FFF2-40B4-BE49-F238E27FC236}">
                <a16:creationId xmlns:a16="http://schemas.microsoft.com/office/drawing/2014/main" id="{F2F998EA-94F7-4505-9671-16141B865ED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41600" y="1682653"/>
            <a:ext cx="914400" cy="914400"/>
          </a:xfrm>
          <a:prstGeom prst="rect">
            <a:avLst/>
          </a:prstGeom>
        </p:spPr>
      </p:pic>
      <p:pic>
        <p:nvPicPr>
          <p:cNvPr id="63" name="Gráfico 62" descr="Porta aberta">
            <a:extLst>
              <a:ext uri="{FF2B5EF4-FFF2-40B4-BE49-F238E27FC236}">
                <a16:creationId xmlns:a16="http://schemas.microsoft.com/office/drawing/2014/main" id="{97D1EE2E-A29F-4C4B-A0F4-4D81CE8243F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735774" y="5666811"/>
            <a:ext cx="914400" cy="914400"/>
          </a:xfrm>
          <a:prstGeom prst="rect">
            <a:avLst/>
          </a:prstGeom>
        </p:spPr>
      </p:pic>
      <p:pic>
        <p:nvPicPr>
          <p:cNvPr id="65" name="Gráfico 64" descr="Porta aberta">
            <a:extLst>
              <a:ext uri="{FF2B5EF4-FFF2-40B4-BE49-F238E27FC236}">
                <a16:creationId xmlns:a16="http://schemas.microsoft.com/office/drawing/2014/main" id="{9F6DFF55-4580-4B96-A92F-C11B94B330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41600" y="5666811"/>
            <a:ext cx="914400" cy="914400"/>
          </a:xfrm>
          <a:prstGeom prst="rect">
            <a:avLst/>
          </a:prstGeom>
        </p:spPr>
      </p:pic>
      <p:pic>
        <p:nvPicPr>
          <p:cNvPr id="67" name="Gráfico 66" descr="Baixar da nuvem">
            <a:extLst>
              <a:ext uri="{FF2B5EF4-FFF2-40B4-BE49-F238E27FC236}">
                <a16:creationId xmlns:a16="http://schemas.microsoft.com/office/drawing/2014/main" id="{DB62F367-EF63-4374-A9AE-6179E7EF81D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06654" y="5670750"/>
            <a:ext cx="914400" cy="914400"/>
          </a:xfrm>
          <a:prstGeom prst="rect">
            <a:avLst/>
          </a:prstGeom>
        </p:spPr>
      </p:pic>
      <p:pic>
        <p:nvPicPr>
          <p:cNvPr id="69" name="Gráfico 68" descr="Baixar da nuvem">
            <a:extLst>
              <a:ext uri="{FF2B5EF4-FFF2-40B4-BE49-F238E27FC236}">
                <a16:creationId xmlns:a16="http://schemas.microsoft.com/office/drawing/2014/main" id="{D787F312-B22C-4B05-A5D6-235CC179B2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00830" y="5670750"/>
            <a:ext cx="914400" cy="914400"/>
          </a:xfrm>
          <a:prstGeom prst="rect">
            <a:avLst/>
          </a:prstGeom>
        </p:spPr>
      </p:pic>
      <p:pic>
        <p:nvPicPr>
          <p:cNvPr id="71" name="Gráfico 70" descr="Fogos de artifício">
            <a:extLst>
              <a:ext uri="{FF2B5EF4-FFF2-40B4-BE49-F238E27FC236}">
                <a16:creationId xmlns:a16="http://schemas.microsoft.com/office/drawing/2014/main" id="{71CF68DA-E7B8-49A3-AF55-A4B22BE818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941600" y="3010706"/>
            <a:ext cx="914400" cy="914400"/>
          </a:xfrm>
          <a:prstGeom prst="rect">
            <a:avLst/>
          </a:prstGeom>
        </p:spPr>
      </p:pic>
      <p:pic>
        <p:nvPicPr>
          <p:cNvPr id="73" name="Gráfico 72" descr="Fogos de artifício">
            <a:extLst>
              <a:ext uri="{FF2B5EF4-FFF2-40B4-BE49-F238E27FC236}">
                <a16:creationId xmlns:a16="http://schemas.microsoft.com/office/drawing/2014/main" id="{06A6F3E3-969A-4C53-96BA-24A37EF8F21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735774" y="3010706"/>
            <a:ext cx="914400" cy="914400"/>
          </a:xfrm>
          <a:prstGeom prst="rect">
            <a:avLst/>
          </a:prstGeom>
        </p:spPr>
      </p:pic>
      <p:pic>
        <p:nvPicPr>
          <p:cNvPr id="75" name="Gráfico 74" descr="Bandeira">
            <a:extLst>
              <a:ext uri="{FF2B5EF4-FFF2-40B4-BE49-F238E27FC236}">
                <a16:creationId xmlns:a16="http://schemas.microsoft.com/office/drawing/2014/main" id="{04ADBF85-6825-4CE5-8F10-7C787D87328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4126" y="5670750"/>
            <a:ext cx="914400" cy="914400"/>
          </a:xfrm>
          <a:prstGeom prst="rect">
            <a:avLst/>
          </a:prstGeom>
        </p:spPr>
      </p:pic>
      <p:pic>
        <p:nvPicPr>
          <p:cNvPr id="77" name="Gráfico 76" descr="Bandeira">
            <a:extLst>
              <a:ext uri="{FF2B5EF4-FFF2-40B4-BE49-F238E27FC236}">
                <a16:creationId xmlns:a16="http://schemas.microsoft.com/office/drawing/2014/main" id="{B4038C3E-A6B2-4A8D-867B-35422D2FDD4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29950" y="5670750"/>
            <a:ext cx="914400" cy="914400"/>
          </a:xfrm>
          <a:prstGeom prst="rect">
            <a:avLst/>
          </a:prstGeom>
        </p:spPr>
      </p:pic>
      <p:pic>
        <p:nvPicPr>
          <p:cNvPr id="79" name="Gráfico 78" descr="Internet das Coisas">
            <a:extLst>
              <a:ext uri="{FF2B5EF4-FFF2-40B4-BE49-F238E27FC236}">
                <a16:creationId xmlns:a16="http://schemas.microsoft.com/office/drawing/2014/main" id="{D6453A3C-3285-4A59-A6AF-D348DD60A0B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00830" y="4341711"/>
            <a:ext cx="914400" cy="914400"/>
          </a:xfrm>
          <a:prstGeom prst="rect">
            <a:avLst/>
          </a:prstGeom>
        </p:spPr>
      </p:pic>
      <p:pic>
        <p:nvPicPr>
          <p:cNvPr id="81" name="Gráfico 80" descr="Internet das Coisas">
            <a:extLst>
              <a:ext uri="{FF2B5EF4-FFF2-40B4-BE49-F238E27FC236}">
                <a16:creationId xmlns:a16="http://schemas.microsoft.com/office/drawing/2014/main" id="{D917EC26-CB9F-4862-B0B9-EACFA14466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06654" y="4341711"/>
            <a:ext cx="914400" cy="914400"/>
          </a:xfrm>
          <a:prstGeom prst="rect">
            <a:avLst/>
          </a:prstGeom>
        </p:spPr>
      </p:pic>
      <p:pic>
        <p:nvPicPr>
          <p:cNvPr id="83" name="Gráfico 82" descr="Chave">
            <a:extLst>
              <a:ext uri="{FF2B5EF4-FFF2-40B4-BE49-F238E27FC236}">
                <a16:creationId xmlns:a16="http://schemas.microsoft.com/office/drawing/2014/main" id="{0FD17863-B221-45F0-84B0-B15F2441688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912478" y="4341711"/>
            <a:ext cx="914400" cy="914400"/>
          </a:xfrm>
          <a:prstGeom prst="rect">
            <a:avLst/>
          </a:prstGeom>
        </p:spPr>
      </p:pic>
      <p:pic>
        <p:nvPicPr>
          <p:cNvPr id="85" name="Gráfico 84" descr="Chave">
            <a:extLst>
              <a:ext uri="{FF2B5EF4-FFF2-40B4-BE49-F238E27FC236}">
                <a16:creationId xmlns:a16="http://schemas.microsoft.com/office/drawing/2014/main" id="{FA6BD579-BF0B-4885-8C94-A4259690E1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118302" y="4341711"/>
            <a:ext cx="914400" cy="914400"/>
          </a:xfrm>
          <a:prstGeom prst="rect">
            <a:avLst/>
          </a:prstGeom>
        </p:spPr>
      </p:pic>
      <p:pic>
        <p:nvPicPr>
          <p:cNvPr id="87" name="Gráfico 86" descr="Relâmpago">
            <a:extLst>
              <a:ext uri="{FF2B5EF4-FFF2-40B4-BE49-F238E27FC236}">
                <a16:creationId xmlns:a16="http://schemas.microsoft.com/office/drawing/2014/main" id="{701A010F-C802-40EE-BD78-DEA9180157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324126" y="4341711"/>
            <a:ext cx="914400" cy="914400"/>
          </a:xfrm>
          <a:prstGeom prst="rect">
            <a:avLst/>
          </a:prstGeom>
        </p:spPr>
      </p:pic>
      <p:pic>
        <p:nvPicPr>
          <p:cNvPr id="89" name="Gráfico 88" descr="Relâmpago">
            <a:extLst>
              <a:ext uri="{FF2B5EF4-FFF2-40B4-BE49-F238E27FC236}">
                <a16:creationId xmlns:a16="http://schemas.microsoft.com/office/drawing/2014/main" id="{B0C13D8C-88D6-46F7-A6E4-7D1C7703653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529950" y="4341711"/>
            <a:ext cx="914400" cy="914400"/>
          </a:xfrm>
          <a:prstGeom prst="rect">
            <a:avLst/>
          </a:prstGeom>
        </p:spPr>
      </p:pic>
      <p:pic>
        <p:nvPicPr>
          <p:cNvPr id="91" name="Gráfico 90" descr="Luzes acesas">
            <a:extLst>
              <a:ext uri="{FF2B5EF4-FFF2-40B4-BE49-F238E27FC236}">
                <a16:creationId xmlns:a16="http://schemas.microsoft.com/office/drawing/2014/main" id="{911A8D00-B0AE-432F-9059-19763378F55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735774" y="4338759"/>
            <a:ext cx="914400" cy="914400"/>
          </a:xfrm>
          <a:prstGeom prst="rect">
            <a:avLst/>
          </a:prstGeom>
        </p:spPr>
      </p:pic>
      <p:pic>
        <p:nvPicPr>
          <p:cNvPr id="93" name="Gráfico 92" descr="Luzes acesas">
            <a:extLst>
              <a:ext uri="{FF2B5EF4-FFF2-40B4-BE49-F238E27FC236}">
                <a16:creationId xmlns:a16="http://schemas.microsoft.com/office/drawing/2014/main" id="{784D350E-7DA8-4C2F-AB65-CFF7D2505FD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941600" y="4338759"/>
            <a:ext cx="914400" cy="914400"/>
          </a:xfrm>
          <a:prstGeom prst="rect">
            <a:avLst/>
          </a:prstGeom>
        </p:spPr>
      </p:pic>
      <p:pic>
        <p:nvPicPr>
          <p:cNvPr id="95" name="Gráfico 94" descr="Perdido">
            <a:extLst>
              <a:ext uri="{FF2B5EF4-FFF2-40B4-BE49-F238E27FC236}">
                <a16:creationId xmlns:a16="http://schemas.microsoft.com/office/drawing/2014/main" id="{088C5F29-CC12-4FBD-978A-746BCC4C10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12478" y="1683637"/>
            <a:ext cx="914400" cy="914400"/>
          </a:xfrm>
          <a:prstGeom prst="rect">
            <a:avLst/>
          </a:prstGeom>
        </p:spPr>
      </p:pic>
      <p:pic>
        <p:nvPicPr>
          <p:cNvPr id="97" name="Gráfico 96" descr="Perdido">
            <a:extLst>
              <a:ext uri="{FF2B5EF4-FFF2-40B4-BE49-F238E27FC236}">
                <a16:creationId xmlns:a16="http://schemas.microsoft.com/office/drawing/2014/main" id="{A0E2852A-F0F7-439D-8568-3FFE22C78B7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118302" y="1683637"/>
            <a:ext cx="914400" cy="914400"/>
          </a:xfrm>
          <a:prstGeom prst="rect">
            <a:avLst/>
          </a:prstGeom>
        </p:spPr>
      </p:pic>
      <p:pic>
        <p:nvPicPr>
          <p:cNvPr id="99" name="Gráfico 98" descr="Microscópio">
            <a:extLst>
              <a:ext uri="{FF2B5EF4-FFF2-40B4-BE49-F238E27FC236}">
                <a16:creationId xmlns:a16="http://schemas.microsoft.com/office/drawing/2014/main" id="{ABE29F2C-B735-4EA6-BE3B-4A4F6AA018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9182" y="3012674"/>
            <a:ext cx="914400" cy="914400"/>
          </a:xfrm>
          <a:prstGeom prst="rect">
            <a:avLst/>
          </a:prstGeom>
        </p:spPr>
      </p:pic>
      <p:pic>
        <p:nvPicPr>
          <p:cNvPr id="101" name="Gráfico 100" descr="Microscópio">
            <a:extLst>
              <a:ext uri="{FF2B5EF4-FFF2-40B4-BE49-F238E27FC236}">
                <a16:creationId xmlns:a16="http://schemas.microsoft.com/office/drawing/2014/main" id="{A89FC0A0-0BC0-4421-BB35-66AE63CDF2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95006" y="3012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Inseto sob lupa">
            <a:extLst>
              <a:ext uri="{FF2B5EF4-FFF2-40B4-BE49-F238E27FC236}">
                <a16:creationId xmlns:a16="http://schemas.microsoft.com/office/drawing/2014/main" id="{3ADFECBB-6D1A-47B9-9BFE-670DCC31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7200" y="189000"/>
            <a:ext cx="914400" cy="914400"/>
          </a:xfrm>
          <a:prstGeom prst="rect">
            <a:avLst/>
          </a:prstGeom>
        </p:spPr>
      </p:pic>
      <p:pic>
        <p:nvPicPr>
          <p:cNvPr id="5" name="Gráfico 4" descr="Inseto sob lupa">
            <a:extLst>
              <a:ext uri="{FF2B5EF4-FFF2-40B4-BE49-F238E27FC236}">
                <a16:creationId xmlns:a16="http://schemas.microsoft.com/office/drawing/2014/main" id="{DE999517-E173-48C9-BA8F-40645376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00" y="189000"/>
            <a:ext cx="914400" cy="914400"/>
          </a:xfrm>
          <a:prstGeom prst="rect">
            <a:avLst/>
          </a:prstGeom>
        </p:spPr>
      </p:pic>
      <p:pic>
        <p:nvPicPr>
          <p:cNvPr id="7" name="Gráfico 6" descr="Causa E Efeito">
            <a:extLst>
              <a:ext uri="{FF2B5EF4-FFF2-40B4-BE49-F238E27FC236}">
                <a16:creationId xmlns:a16="http://schemas.microsoft.com/office/drawing/2014/main" id="{A29E2C04-1AEB-4401-BD43-B02D0B86B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600" y="189000"/>
            <a:ext cx="914400" cy="914400"/>
          </a:xfrm>
          <a:prstGeom prst="rect">
            <a:avLst/>
          </a:prstGeom>
        </p:spPr>
      </p:pic>
      <p:pic>
        <p:nvPicPr>
          <p:cNvPr id="9" name="Gráfico 8" descr="Causa E Efeito">
            <a:extLst>
              <a:ext uri="{FF2B5EF4-FFF2-40B4-BE49-F238E27FC236}">
                <a16:creationId xmlns:a16="http://schemas.microsoft.com/office/drawing/2014/main" id="{36A123AE-B75A-4E55-9803-8EBBE3C9E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1600" y="189000"/>
            <a:ext cx="914400" cy="914400"/>
          </a:xfrm>
          <a:prstGeom prst="rect">
            <a:avLst/>
          </a:prstGeom>
        </p:spPr>
      </p:pic>
      <p:pic>
        <p:nvPicPr>
          <p:cNvPr id="11" name="Gráfico 10" descr="Nuvem com Relâmpagos e Chuva">
            <a:extLst>
              <a:ext uri="{FF2B5EF4-FFF2-40B4-BE49-F238E27FC236}">
                <a16:creationId xmlns:a16="http://schemas.microsoft.com/office/drawing/2014/main" id="{CF1A78C2-6462-43AB-8C3E-E79A7B618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189000"/>
            <a:ext cx="914400" cy="914400"/>
          </a:xfrm>
          <a:prstGeom prst="rect">
            <a:avLst/>
          </a:prstGeom>
        </p:spPr>
      </p:pic>
      <p:pic>
        <p:nvPicPr>
          <p:cNvPr id="13" name="Gráfico 12" descr="Nuvem com Relâmpagos e Chuva">
            <a:extLst>
              <a:ext uri="{FF2B5EF4-FFF2-40B4-BE49-F238E27FC236}">
                <a16:creationId xmlns:a16="http://schemas.microsoft.com/office/drawing/2014/main" id="{E630C535-6847-464A-BB9A-DBDDC0795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1600" y="189000"/>
            <a:ext cx="914400" cy="914400"/>
          </a:xfrm>
          <a:prstGeom prst="rect">
            <a:avLst/>
          </a:prstGeom>
        </p:spPr>
      </p:pic>
      <p:pic>
        <p:nvPicPr>
          <p:cNvPr id="15" name="Gráfico 14" descr="Café">
            <a:extLst>
              <a:ext uri="{FF2B5EF4-FFF2-40B4-BE49-F238E27FC236}">
                <a16:creationId xmlns:a16="http://schemas.microsoft.com/office/drawing/2014/main" id="{8C15369F-7F1B-467C-A030-379CE072F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5600" y="1580400"/>
            <a:ext cx="914400" cy="914400"/>
          </a:xfrm>
          <a:prstGeom prst="rect">
            <a:avLst/>
          </a:prstGeom>
        </p:spPr>
      </p:pic>
      <p:pic>
        <p:nvPicPr>
          <p:cNvPr id="17" name="Gráfico 16" descr="Café">
            <a:extLst>
              <a:ext uri="{FF2B5EF4-FFF2-40B4-BE49-F238E27FC236}">
                <a16:creationId xmlns:a16="http://schemas.microsoft.com/office/drawing/2014/main" id="{F37EC9E5-FB99-4A92-94DC-DED07102FA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7200" y="1580400"/>
            <a:ext cx="914400" cy="914400"/>
          </a:xfrm>
          <a:prstGeom prst="rect">
            <a:avLst/>
          </a:prstGeom>
        </p:spPr>
      </p:pic>
      <p:pic>
        <p:nvPicPr>
          <p:cNvPr id="19" name="Gráfico 18" descr="Cone">
            <a:extLst>
              <a:ext uri="{FF2B5EF4-FFF2-40B4-BE49-F238E27FC236}">
                <a16:creationId xmlns:a16="http://schemas.microsoft.com/office/drawing/2014/main" id="{9A5B8358-0EB8-4AA5-8B71-0168EC3F45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1600" y="189000"/>
            <a:ext cx="914400" cy="914400"/>
          </a:xfrm>
          <a:prstGeom prst="rect">
            <a:avLst/>
          </a:prstGeom>
        </p:spPr>
      </p:pic>
      <p:pic>
        <p:nvPicPr>
          <p:cNvPr id="21" name="Gráfico 20" descr="Cone">
            <a:extLst>
              <a:ext uri="{FF2B5EF4-FFF2-40B4-BE49-F238E27FC236}">
                <a16:creationId xmlns:a16="http://schemas.microsoft.com/office/drawing/2014/main" id="{3728856B-F870-4593-AA1E-FCB0EA4F97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1600" y="189000"/>
            <a:ext cx="914400" cy="914400"/>
          </a:xfrm>
          <a:prstGeom prst="rect">
            <a:avLst/>
          </a:prstGeom>
        </p:spPr>
      </p:pic>
      <p:pic>
        <p:nvPicPr>
          <p:cNvPr id="23" name="Gráfico 22" descr="Conectado">
            <a:extLst>
              <a:ext uri="{FF2B5EF4-FFF2-40B4-BE49-F238E27FC236}">
                <a16:creationId xmlns:a16="http://schemas.microsoft.com/office/drawing/2014/main" id="{16925312-E486-43E8-A706-A3EBC6D4B1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01600" y="189000"/>
            <a:ext cx="914400" cy="914400"/>
          </a:xfrm>
          <a:prstGeom prst="rect">
            <a:avLst/>
          </a:prstGeom>
        </p:spPr>
      </p:pic>
      <p:pic>
        <p:nvPicPr>
          <p:cNvPr id="25" name="Gráfico 24" descr="Conectado">
            <a:extLst>
              <a:ext uri="{FF2B5EF4-FFF2-40B4-BE49-F238E27FC236}">
                <a16:creationId xmlns:a16="http://schemas.microsoft.com/office/drawing/2014/main" id="{F1DD7E3C-7750-4759-BC52-FA25E0407B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81600" y="189000"/>
            <a:ext cx="914400" cy="914400"/>
          </a:xfrm>
          <a:prstGeom prst="rect">
            <a:avLst/>
          </a:prstGeom>
        </p:spPr>
      </p:pic>
      <p:pic>
        <p:nvPicPr>
          <p:cNvPr id="27" name="Gráfico 26" descr="Cilindro">
            <a:extLst>
              <a:ext uri="{FF2B5EF4-FFF2-40B4-BE49-F238E27FC236}">
                <a16:creationId xmlns:a16="http://schemas.microsoft.com/office/drawing/2014/main" id="{3043C447-74D5-4F4A-BFC7-8CCEF7E4F4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01600" y="5754600"/>
            <a:ext cx="914400" cy="914400"/>
          </a:xfrm>
          <a:prstGeom prst="rect">
            <a:avLst/>
          </a:prstGeom>
        </p:spPr>
      </p:pic>
      <p:pic>
        <p:nvPicPr>
          <p:cNvPr id="29" name="Gráfico 28" descr="Cilindro">
            <a:extLst>
              <a:ext uri="{FF2B5EF4-FFF2-40B4-BE49-F238E27FC236}">
                <a16:creationId xmlns:a16="http://schemas.microsoft.com/office/drawing/2014/main" id="{84EDC5DC-B6B4-4E15-A7A9-D716774089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81600" y="5754600"/>
            <a:ext cx="914400" cy="914400"/>
          </a:xfrm>
          <a:prstGeom prst="rect">
            <a:avLst/>
          </a:prstGeom>
        </p:spPr>
      </p:pic>
      <p:pic>
        <p:nvPicPr>
          <p:cNvPr id="31" name="Gráfico 30" descr="Combustível">
            <a:extLst>
              <a:ext uri="{FF2B5EF4-FFF2-40B4-BE49-F238E27FC236}">
                <a16:creationId xmlns:a16="http://schemas.microsoft.com/office/drawing/2014/main" id="{B883A0AC-47DE-46FB-A155-2C43663E69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1600" y="1580400"/>
            <a:ext cx="914400" cy="914400"/>
          </a:xfrm>
          <a:prstGeom prst="rect">
            <a:avLst/>
          </a:prstGeom>
        </p:spPr>
      </p:pic>
      <p:pic>
        <p:nvPicPr>
          <p:cNvPr id="33" name="Gráfico 32" descr="Combustível">
            <a:extLst>
              <a:ext uri="{FF2B5EF4-FFF2-40B4-BE49-F238E27FC236}">
                <a16:creationId xmlns:a16="http://schemas.microsoft.com/office/drawing/2014/main" id="{7FC61591-4A9B-419D-8E9E-3265C3A3D6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21600" y="1580400"/>
            <a:ext cx="914400" cy="914400"/>
          </a:xfrm>
          <a:prstGeom prst="rect">
            <a:avLst/>
          </a:prstGeom>
        </p:spPr>
      </p:pic>
      <p:pic>
        <p:nvPicPr>
          <p:cNvPr id="35" name="Gráfico 34" descr="Combustível">
            <a:extLst>
              <a:ext uri="{FF2B5EF4-FFF2-40B4-BE49-F238E27FC236}">
                <a16:creationId xmlns:a16="http://schemas.microsoft.com/office/drawing/2014/main" id="{05909D50-BE38-430A-B65A-C75A9C640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81600" y="1580400"/>
            <a:ext cx="914400" cy="914400"/>
          </a:xfrm>
          <a:prstGeom prst="rect">
            <a:avLst/>
          </a:prstGeom>
        </p:spPr>
      </p:pic>
      <p:pic>
        <p:nvPicPr>
          <p:cNvPr id="37" name="Gráfico 36" descr="Combustível">
            <a:extLst>
              <a:ext uri="{FF2B5EF4-FFF2-40B4-BE49-F238E27FC236}">
                <a16:creationId xmlns:a16="http://schemas.microsoft.com/office/drawing/2014/main" id="{4711F836-D8FB-411D-BC4E-EC3163D300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61600" y="1580400"/>
            <a:ext cx="914400" cy="914400"/>
          </a:xfrm>
          <a:prstGeom prst="rect">
            <a:avLst/>
          </a:prstGeom>
        </p:spPr>
      </p:pic>
      <p:pic>
        <p:nvPicPr>
          <p:cNvPr id="39" name="Gráfico 38" descr="Parede de tijolos">
            <a:extLst>
              <a:ext uri="{FF2B5EF4-FFF2-40B4-BE49-F238E27FC236}">
                <a16:creationId xmlns:a16="http://schemas.microsoft.com/office/drawing/2014/main" id="{B8EAC046-789F-4CE8-B956-8EEE6AE2589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1600" y="1580400"/>
            <a:ext cx="914400" cy="914400"/>
          </a:xfrm>
          <a:prstGeom prst="rect">
            <a:avLst/>
          </a:prstGeom>
        </p:spPr>
      </p:pic>
      <p:pic>
        <p:nvPicPr>
          <p:cNvPr id="41" name="Gráfico 40" descr="Parede de tijolos">
            <a:extLst>
              <a:ext uri="{FF2B5EF4-FFF2-40B4-BE49-F238E27FC236}">
                <a16:creationId xmlns:a16="http://schemas.microsoft.com/office/drawing/2014/main" id="{973F1AD9-D6A6-405F-831A-2F1D87F81F3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21600" y="1580400"/>
            <a:ext cx="914400" cy="914400"/>
          </a:xfrm>
          <a:prstGeom prst="rect">
            <a:avLst/>
          </a:prstGeom>
        </p:spPr>
      </p:pic>
      <p:pic>
        <p:nvPicPr>
          <p:cNvPr id="43" name="Gráfico 42" descr="Inventário">
            <a:extLst>
              <a:ext uri="{FF2B5EF4-FFF2-40B4-BE49-F238E27FC236}">
                <a16:creationId xmlns:a16="http://schemas.microsoft.com/office/drawing/2014/main" id="{0C430A3E-9474-4082-943C-4A39A21FC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01600" y="1580400"/>
            <a:ext cx="914400" cy="914400"/>
          </a:xfrm>
          <a:prstGeom prst="rect">
            <a:avLst/>
          </a:prstGeom>
        </p:spPr>
      </p:pic>
      <p:pic>
        <p:nvPicPr>
          <p:cNvPr id="45" name="Gráfico 44" descr="Inventário">
            <a:extLst>
              <a:ext uri="{FF2B5EF4-FFF2-40B4-BE49-F238E27FC236}">
                <a16:creationId xmlns:a16="http://schemas.microsoft.com/office/drawing/2014/main" id="{5395D342-69E8-49EF-80D1-0D348C4E71B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81600" y="1580400"/>
            <a:ext cx="914400" cy="914400"/>
          </a:xfrm>
          <a:prstGeom prst="rect">
            <a:avLst/>
          </a:prstGeom>
        </p:spPr>
      </p:pic>
      <p:pic>
        <p:nvPicPr>
          <p:cNvPr id="47" name="Gráfico 46" descr="Gatinho">
            <a:extLst>
              <a:ext uri="{FF2B5EF4-FFF2-40B4-BE49-F238E27FC236}">
                <a16:creationId xmlns:a16="http://schemas.microsoft.com/office/drawing/2014/main" id="{B892EAC5-DB92-4D9C-B0F5-4A34119989B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5600" y="2971800"/>
            <a:ext cx="914400" cy="914400"/>
          </a:xfrm>
          <a:prstGeom prst="rect">
            <a:avLst/>
          </a:prstGeom>
        </p:spPr>
      </p:pic>
      <p:pic>
        <p:nvPicPr>
          <p:cNvPr id="49" name="Gráfico 48" descr="Gatinho">
            <a:extLst>
              <a:ext uri="{FF2B5EF4-FFF2-40B4-BE49-F238E27FC236}">
                <a16:creationId xmlns:a16="http://schemas.microsoft.com/office/drawing/2014/main" id="{30588BEE-15D0-4787-9180-A91F4C8A90A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47200" y="2971800"/>
            <a:ext cx="914400" cy="914400"/>
          </a:xfrm>
          <a:prstGeom prst="rect">
            <a:avLst/>
          </a:prstGeom>
        </p:spPr>
      </p:pic>
      <p:pic>
        <p:nvPicPr>
          <p:cNvPr id="51" name="Gráfico 50" descr="Relâmpago">
            <a:extLst>
              <a:ext uri="{FF2B5EF4-FFF2-40B4-BE49-F238E27FC236}">
                <a16:creationId xmlns:a16="http://schemas.microsoft.com/office/drawing/2014/main" id="{1FCA4097-147D-43D8-895B-53604E14ED9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1600" y="2971800"/>
            <a:ext cx="914400" cy="914400"/>
          </a:xfrm>
          <a:prstGeom prst="rect">
            <a:avLst/>
          </a:prstGeom>
        </p:spPr>
      </p:pic>
      <p:pic>
        <p:nvPicPr>
          <p:cNvPr id="53" name="Gráfico 52" descr="Relâmpago">
            <a:extLst>
              <a:ext uri="{FF2B5EF4-FFF2-40B4-BE49-F238E27FC236}">
                <a16:creationId xmlns:a16="http://schemas.microsoft.com/office/drawing/2014/main" id="{760359AB-2425-4034-83D5-E098FAF27C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1600" y="2971800"/>
            <a:ext cx="914400" cy="914400"/>
          </a:xfrm>
          <a:prstGeom prst="rect">
            <a:avLst/>
          </a:prstGeom>
        </p:spPr>
      </p:pic>
      <p:pic>
        <p:nvPicPr>
          <p:cNvPr id="55" name="Gráfico 54" descr="Megafone1">
            <a:extLst>
              <a:ext uri="{FF2B5EF4-FFF2-40B4-BE49-F238E27FC236}">
                <a16:creationId xmlns:a16="http://schemas.microsoft.com/office/drawing/2014/main" id="{146B65E1-F0F0-4E0F-A962-2279F4D86EC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81600" y="2971800"/>
            <a:ext cx="914400" cy="914400"/>
          </a:xfrm>
          <a:prstGeom prst="rect">
            <a:avLst/>
          </a:prstGeom>
        </p:spPr>
      </p:pic>
      <p:pic>
        <p:nvPicPr>
          <p:cNvPr id="57" name="Gráfico 56" descr="Megafone1">
            <a:extLst>
              <a:ext uri="{FF2B5EF4-FFF2-40B4-BE49-F238E27FC236}">
                <a16:creationId xmlns:a16="http://schemas.microsoft.com/office/drawing/2014/main" id="{462ED37D-4E7D-4966-BC77-1A39B5D1EAD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261600" y="2971800"/>
            <a:ext cx="914400" cy="914400"/>
          </a:xfrm>
          <a:prstGeom prst="rect">
            <a:avLst/>
          </a:prstGeom>
        </p:spPr>
      </p:pic>
      <p:pic>
        <p:nvPicPr>
          <p:cNvPr id="59" name="Gráfico 58" descr="Microscópio">
            <a:extLst>
              <a:ext uri="{FF2B5EF4-FFF2-40B4-BE49-F238E27FC236}">
                <a16:creationId xmlns:a16="http://schemas.microsoft.com/office/drawing/2014/main" id="{EC7459ED-F480-4409-8211-A133C6D2B6E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341600" y="2971800"/>
            <a:ext cx="914400" cy="914400"/>
          </a:xfrm>
          <a:prstGeom prst="rect">
            <a:avLst/>
          </a:prstGeom>
        </p:spPr>
      </p:pic>
      <p:pic>
        <p:nvPicPr>
          <p:cNvPr id="61" name="Gráfico 60" descr="Microscópio">
            <a:extLst>
              <a:ext uri="{FF2B5EF4-FFF2-40B4-BE49-F238E27FC236}">
                <a16:creationId xmlns:a16="http://schemas.microsoft.com/office/drawing/2014/main" id="{0D7C3BB8-3D33-4A3F-A0A6-B0F630FD1F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21600" y="2971800"/>
            <a:ext cx="914400" cy="914400"/>
          </a:xfrm>
          <a:prstGeom prst="rect">
            <a:avLst/>
          </a:prstGeom>
        </p:spPr>
      </p:pic>
      <p:pic>
        <p:nvPicPr>
          <p:cNvPr id="63" name="Gráfico 62" descr="Mouse">
            <a:extLst>
              <a:ext uri="{FF2B5EF4-FFF2-40B4-BE49-F238E27FC236}">
                <a16:creationId xmlns:a16="http://schemas.microsoft.com/office/drawing/2014/main" id="{197A6424-8629-449F-B774-A373378404C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01600" y="2971800"/>
            <a:ext cx="914400" cy="914400"/>
          </a:xfrm>
          <a:prstGeom prst="rect">
            <a:avLst/>
          </a:prstGeom>
        </p:spPr>
      </p:pic>
      <p:pic>
        <p:nvPicPr>
          <p:cNvPr id="65" name="Gráfico 64" descr="Mouse">
            <a:extLst>
              <a:ext uri="{FF2B5EF4-FFF2-40B4-BE49-F238E27FC236}">
                <a16:creationId xmlns:a16="http://schemas.microsoft.com/office/drawing/2014/main" id="{BCBB01D0-B558-43C7-B487-D67CD304B4E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581600" y="2971800"/>
            <a:ext cx="914400" cy="914400"/>
          </a:xfrm>
          <a:prstGeom prst="rect">
            <a:avLst/>
          </a:prstGeom>
        </p:spPr>
      </p:pic>
      <p:pic>
        <p:nvPicPr>
          <p:cNvPr id="67" name="Gráfico 66" descr="Bigode">
            <a:extLst>
              <a:ext uri="{FF2B5EF4-FFF2-40B4-BE49-F238E27FC236}">
                <a16:creationId xmlns:a16="http://schemas.microsoft.com/office/drawing/2014/main" id="{A6066814-7F49-43E1-A395-094C57834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421600" y="5754600"/>
            <a:ext cx="914400" cy="914400"/>
          </a:xfrm>
          <a:prstGeom prst="rect">
            <a:avLst/>
          </a:prstGeom>
        </p:spPr>
      </p:pic>
      <p:pic>
        <p:nvPicPr>
          <p:cNvPr id="69" name="Gráfico 68" descr="Bigode">
            <a:extLst>
              <a:ext uri="{FF2B5EF4-FFF2-40B4-BE49-F238E27FC236}">
                <a16:creationId xmlns:a16="http://schemas.microsoft.com/office/drawing/2014/main" id="{F0036D7A-4EBE-4898-99A4-5AA67CE0183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41600" y="5754600"/>
            <a:ext cx="914400" cy="914400"/>
          </a:xfrm>
          <a:prstGeom prst="rect">
            <a:avLst/>
          </a:prstGeom>
        </p:spPr>
      </p:pic>
      <p:pic>
        <p:nvPicPr>
          <p:cNvPr id="71" name="Gráfico 70" descr="Rede">
            <a:extLst>
              <a:ext uri="{FF2B5EF4-FFF2-40B4-BE49-F238E27FC236}">
                <a16:creationId xmlns:a16="http://schemas.microsoft.com/office/drawing/2014/main" id="{80E74A1F-0ADA-4EC4-B77B-56F3DB69B5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25600" y="4363200"/>
            <a:ext cx="914400" cy="914400"/>
          </a:xfrm>
          <a:prstGeom prst="rect">
            <a:avLst/>
          </a:prstGeom>
        </p:spPr>
      </p:pic>
      <p:pic>
        <p:nvPicPr>
          <p:cNvPr id="73" name="Gráfico 72" descr="Rede">
            <a:extLst>
              <a:ext uri="{FF2B5EF4-FFF2-40B4-BE49-F238E27FC236}">
                <a16:creationId xmlns:a16="http://schemas.microsoft.com/office/drawing/2014/main" id="{21023A70-27FF-499A-B600-70C29647BE7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747200" y="4363200"/>
            <a:ext cx="914400" cy="914400"/>
          </a:xfrm>
          <a:prstGeom prst="rect">
            <a:avLst/>
          </a:prstGeom>
        </p:spPr>
      </p:pic>
      <p:pic>
        <p:nvPicPr>
          <p:cNvPr id="75" name="Gráfico 74" descr="Diagrama de rede">
            <a:extLst>
              <a:ext uri="{FF2B5EF4-FFF2-40B4-BE49-F238E27FC236}">
                <a16:creationId xmlns:a16="http://schemas.microsoft.com/office/drawing/2014/main" id="{8DE36CB8-0A4A-4C2A-A218-FCC62D2B127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021600" y="4363200"/>
            <a:ext cx="914400" cy="914400"/>
          </a:xfrm>
          <a:prstGeom prst="rect">
            <a:avLst/>
          </a:prstGeom>
        </p:spPr>
      </p:pic>
      <p:pic>
        <p:nvPicPr>
          <p:cNvPr id="77" name="Gráfico 76" descr="Diagrama de rede">
            <a:extLst>
              <a:ext uri="{FF2B5EF4-FFF2-40B4-BE49-F238E27FC236}">
                <a16:creationId xmlns:a16="http://schemas.microsoft.com/office/drawing/2014/main" id="{A0022B00-E8C6-4526-BB96-F87E432C71A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01600" y="4363200"/>
            <a:ext cx="914400" cy="914400"/>
          </a:xfrm>
          <a:prstGeom prst="rect">
            <a:avLst/>
          </a:prstGeom>
        </p:spPr>
      </p:pic>
      <p:pic>
        <p:nvPicPr>
          <p:cNvPr id="79" name="Gráfico 78" descr="Clipe de papel">
            <a:extLst>
              <a:ext uri="{FF2B5EF4-FFF2-40B4-BE49-F238E27FC236}">
                <a16:creationId xmlns:a16="http://schemas.microsoft.com/office/drawing/2014/main" id="{EEB0FCC1-A721-4FE6-A11C-E42C0474D85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81600" y="4363200"/>
            <a:ext cx="914400" cy="914400"/>
          </a:xfrm>
          <a:prstGeom prst="rect">
            <a:avLst/>
          </a:prstGeom>
        </p:spPr>
      </p:pic>
      <p:pic>
        <p:nvPicPr>
          <p:cNvPr id="81" name="Gráfico 80" descr="Clipe de papel">
            <a:extLst>
              <a:ext uri="{FF2B5EF4-FFF2-40B4-BE49-F238E27FC236}">
                <a16:creationId xmlns:a16="http://schemas.microsoft.com/office/drawing/2014/main" id="{511BE315-EE58-425F-A1C5-42DE2D33C0B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261600" y="4363200"/>
            <a:ext cx="914400" cy="914400"/>
          </a:xfrm>
          <a:prstGeom prst="rect">
            <a:avLst/>
          </a:prstGeom>
        </p:spPr>
      </p:pic>
      <p:pic>
        <p:nvPicPr>
          <p:cNvPr id="83" name="Gráfico 82" descr="Filantropia">
            <a:extLst>
              <a:ext uri="{FF2B5EF4-FFF2-40B4-BE49-F238E27FC236}">
                <a16:creationId xmlns:a16="http://schemas.microsoft.com/office/drawing/2014/main" id="{F0DDFE33-B704-450D-A2E8-87CCDB1EBB4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341600" y="4363200"/>
            <a:ext cx="914400" cy="914400"/>
          </a:xfrm>
          <a:prstGeom prst="rect">
            <a:avLst/>
          </a:prstGeom>
        </p:spPr>
      </p:pic>
      <p:pic>
        <p:nvPicPr>
          <p:cNvPr id="85" name="Gráfico 84" descr="Filantropia">
            <a:extLst>
              <a:ext uri="{FF2B5EF4-FFF2-40B4-BE49-F238E27FC236}">
                <a16:creationId xmlns:a16="http://schemas.microsoft.com/office/drawing/2014/main" id="{227B1AF1-AB16-400C-A4CE-3E91380E09D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421600" y="4363200"/>
            <a:ext cx="914400" cy="914400"/>
          </a:xfrm>
          <a:prstGeom prst="rect">
            <a:avLst/>
          </a:prstGeom>
        </p:spPr>
      </p:pic>
      <p:pic>
        <p:nvPicPr>
          <p:cNvPr id="87" name="Gráfico 86" descr="Forma de pirâmide">
            <a:extLst>
              <a:ext uri="{FF2B5EF4-FFF2-40B4-BE49-F238E27FC236}">
                <a16:creationId xmlns:a16="http://schemas.microsoft.com/office/drawing/2014/main" id="{21873E36-32FD-4640-917F-52849F5139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501600" y="4363200"/>
            <a:ext cx="914400" cy="914400"/>
          </a:xfrm>
          <a:prstGeom prst="rect">
            <a:avLst/>
          </a:prstGeom>
        </p:spPr>
      </p:pic>
      <p:pic>
        <p:nvPicPr>
          <p:cNvPr id="89" name="Gráfico 88" descr="Forma de pirâmide">
            <a:extLst>
              <a:ext uri="{FF2B5EF4-FFF2-40B4-BE49-F238E27FC236}">
                <a16:creationId xmlns:a16="http://schemas.microsoft.com/office/drawing/2014/main" id="{E4B420D1-AECB-4589-8565-0710BDC718C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581600" y="4363200"/>
            <a:ext cx="914400" cy="914400"/>
          </a:xfrm>
          <a:prstGeom prst="rect">
            <a:avLst/>
          </a:prstGeom>
        </p:spPr>
      </p:pic>
      <p:pic>
        <p:nvPicPr>
          <p:cNvPr id="91" name="Gráfico 90" descr="Mão de robô">
            <a:extLst>
              <a:ext uri="{FF2B5EF4-FFF2-40B4-BE49-F238E27FC236}">
                <a16:creationId xmlns:a16="http://schemas.microsoft.com/office/drawing/2014/main" id="{3D9182DB-A163-489A-8CCA-7780864083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25600" y="5754600"/>
            <a:ext cx="914400" cy="914400"/>
          </a:xfrm>
          <a:prstGeom prst="rect">
            <a:avLst/>
          </a:prstGeom>
        </p:spPr>
      </p:pic>
      <p:pic>
        <p:nvPicPr>
          <p:cNvPr id="93" name="Gráfico 92" descr="Mão de robô">
            <a:extLst>
              <a:ext uri="{FF2B5EF4-FFF2-40B4-BE49-F238E27FC236}">
                <a16:creationId xmlns:a16="http://schemas.microsoft.com/office/drawing/2014/main" id="{F8EA868E-3D99-4406-8D9E-69AEFE98906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747200" y="5754600"/>
            <a:ext cx="914400" cy="914400"/>
          </a:xfrm>
          <a:prstGeom prst="rect">
            <a:avLst/>
          </a:prstGeom>
        </p:spPr>
      </p:pic>
      <p:pic>
        <p:nvPicPr>
          <p:cNvPr id="95" name="Gráfico 94" descr="Embaralhar">
            <a:extLst>
              <a:ext uri="{FF2B5EF4-FFF2-40B4-BE49-F238E27FC236}">
                <a16:creationId xmlns:a16="http://schemas.microsoft.com/office/drawing/2014/main" id="{B59B2B06-E497-4AA0-933E-E582A106B34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021600" y="5754600"/>
            <a:ext cx="914400" cy="914400"/>
          </a:xfrm>
          <a:prstGeom prst="rect">
            <a:avLst/>
          </a:prstGeom>
        </p:spPr>
      </p:pic>
      <p:pic>
        <p:nvPicPr>
          <p:cNvPr id="97" name="Gráfico 96" descr="Embaralhar">
            <a:extLst>
              <a:ext uri="{FF2B5EF4-FFF2-40B4-BE49-F238E27FC236}">
                <a16:creationId xmlns:a16="http://schemas.microsoft.com/office/drawing/2014/main" id="{EA1747B4-844B-4304-8720-F61073B11A6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101600" y="5754600"/>
            <a:ext cx="914400" cy="914400"/>
          </a:xfrm>
          <a:prstGeom prst="rect">
            <a:avLst/>
          </a:prstGeom>
        </p:spPr>
      </p:pic>
      <p:pic>
        <p:nvPicPr>
          <p:cNvPr id="99" name="Gráfico 98" descr="Serpente">
            <a:extLst>
              <a:ext uri="{FF2B5EF4-FFF2-40B4-BE49-F238E27FC236}">
                <a16:creationId xmlns:a16="http://schemas.microsoft.com/office/drawing/2014/main" id="{049D3E93-4682-457B-BC31-4757A83DF2C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181600" y="5754600"/>
            <a:ext cx="914400" cy="914400"/>
          </a:xfrm>
          <a:prstGeom prst="rect">
            <a:avLst/>
          </a:prstGeom>
        </p:spPr>
      </p:pic>
      <p:pic>
        <p:nvPicPr>
          <p:cNvPr id="101" name="Gráfico 100" descr="Serpente">
            <a:extLst>
              <a:ext uri="{FF2B5EF4-FFF2-40B4-BE49-F238E27FC236}">
                <a16:creationId xmlns:a16="http://schemas.microsoft.com/office/drawing/2014/main" id="{6FB31B9D-7B00-4C69-9C40-AE64E857F30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261600" y="575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Diversos">
            <a:extLst>
              <a:ext uri="{FF2B5EF4-FFF2-40B4-BE49-F238E27FC236}">
                <a16:creationId xmlns:a16="http://schemas.microsoft.com/office/drawing/2014/main" id="{10CA1826-5A1B-4345-9C2B-092C90C3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52966"/>
            <a:ext cx="914400" cy="914400"/>
          </a:xfrm>
          <a:prstGeom prst="rect">
            <a:avLst/>
          </a:prstGeom>
        </p:spPr>
      </p:pic>
      <p:pic>
        <p:nvPicPr>
          <p:cNvPr id="5" name="Gráfico 4" descr="Diversos">
            <a:extLst>
              <a:ext uri="{FF2B5EF4-FFF2-40B4-BE49-F238E27FC236}">
                <a16:creationId xmlns:a16="http://schemas.microsoft.com/office/drawing/2014/main" id="{C49280D7-DE82-4EDF-9CBC-4B7AB7085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800" y="67435"/>
            <a:ext cx="914400" cy="914400"/>
          </a:xfrm>
          <a:prstGeom prst="rect">
            <a:avLst/>
          </a:prstGeom>
        </p:spPr>
      </p:pic>
      <p:pic>
        <p:nvPicPr>
          <p:cNvPr id="7" name="Gráfico 6" descr="Dinheiro">
            <a:extLst>
              <a:ext uri="{FF2B5EF4-FFF2-40B4-BE49-F238E27FC236}">
                <a16:creationId xmlns:a16="http://schemas.microsoft.com/office/drawing/2014/main" id="{0C2AFD8E-38BC-4E32-9D88-39D05E3F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1600" y="40744"/>
            <a:ext cx="914400" cy="914400"/>
          </a:xfrm>
          <a:prstGeom prst="rect">
            <a:avLst/>
          </a:prstGeom>
        </p:spPr>
      </p:pic>
      <p:pic>
        <p:nvPicPr>
          <p:cNvPr id="9" name="Gráfico 8" descr="Dinheiro">
            <a:extLst>
              <a:ext uri="{FF2B5EF4-FFF2-40B4-BE49-F238E27FC236}">
                <a16:creationId xmlns:a16="http://schemas.microsoft.com/office/drawing/2014/main" id="{7E70546C-7006-425E-A0C6-AB19A2CE1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4400" y="40744"/>
            <a:ext cx="914400" cy="914400"/>
          </a:xfrm>
          <a:prstGeom prst="rect">
            <a:avLst/>
          </a:prstGeom>
        </p:spPr>
      </p:pic>
      <p:pic>
        <p:nvPicPr>
          <p:cNvPr id="11" name="Gráfico 10" descr="Calendário mensal">
            <a:extLst>
              <a:ext uri="{FF2B5EF4-FFF2-40B4-BE49-F238E27FC236}">
                <a16:creationId xmlns:a16="http://schemas.microsoft.com/office/drawing/2014/main" id="{8CEBE8BD-CB05-418F-B808-7021B65BE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7200" y="40744"/>
            <a:ext cx="914400" cy="914400"/>
          </a:xfrm>
          <a:prstGeom prst="rect">
            <a:avLst/>
          </a:prstGeom>
        </p:spPr>
      </p:pic>
      <p:pic>
        <p:nvPicPr>
          <p:cNvPr id="13" name="Gráfico 12" descr="Calendário mensal">
            <a:extLst>
              <a:ext uri="{FF2B5EF4-FFF2-40B4-BE49-F238E27FC236}">
                <a16:creationId xmlns:a16="http://schemas.microsoft.com/office/drawing/2014/main" id="{043DDD9E-258B-475A-AAD3-8BF4A27FB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000" y="67435"/>
            <a:ext cx="914400" cy="914400"/>
          </a:xfrm>
          <a:prstGeom prst="rect">
            <a:avLst/>
          </a:prstGeom>
        </p:spPr>
      </p:pic>
      <p:pic>
        <p:nvPicPr>
          <p:cNvPr id="15" name="Gráfico 14" descr="Caixa de embalagem aberta">
            <a:extLst>
              <a:ext uri="{FF2B5EF4-FFF2-40B4-BE49-F238E27FC236}">
                <a16:creationId xmlns:a16="http://schemas.microsoft.com/office/drawing/2014/main" id="{DD850CFC-7330-42BB-8899-7072F470F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2800" y="67435"/>
            <a:ext cx="914400" cy="914400"/>
          </a:xfrm>
          <a:prstGeom prst="rect">
            <a:avLst/>
          </a:prstGeom>
        </p:spPr>
      </p:pic>
      <p:pic>
        <p:nvPicPr>
          <p:cNvPr id="17" name="Gráfico 16" descr="Caixa de embalagem aberta">
            <a:extLst>
              <a:ext uri="{FF2B5EF4-FFF2-40B4-BE49-F238E27FC236}">
                <a16:creationId xmlns:a16="http://schemas.microsoft.com/office/drawing/2014/main" id="{1113EACB-87DA-4849-94D3-3E8CDD484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5600" y="72062"/>
            <a:ext cx="914400" cy="914400"/>
          </a:xfrm>
          <a:prstGeom prst="rect">
            <a:avLst/>
          </a:prstGeom>
        </p:spPr>
      </p:pic>
      <p:pic>
        <p:nvPicPr>
          <p:cNvPr id="19" name="Gráfico 18" descr="Gambá">
            <a:extLst>
              <a:ext uri="{FF2B5EF4-FFF2-40B4-BE49-F238E27FC236}">
                <a16:creationId xmlns:a16="http://schemas.microsoft.com/office/drawing/2014/main" id="{6108555E-D5A1-45A9-AB5E-833479CAB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8400" y="67435"/>
            <a:ext cx="914400" cy="914400"/>
          </a:xfrm>
          <a:prstGeom prst="rect">
            <a:avLst/>
          </a:prstGeom>
        </p:spPr>
      </p:pic>
      <p:pic>
        <p:nvPicPr>
          <p:cNvPr id="21" name="Gráfico 20" descr="Gambá">
            <a:extLst>
              <a:ext uri="{FF2B5EF4-FFF2-40B4-BE49-F238E27FC236}">
                <a16:creationId xmlns:a16="http://schemas.microsoft.com/office/drawing/2014/main" id="{071E1966-40F1-421E-80B6-D20192A219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1200" y="52966"/>
            <a:ext cx="914400" cy="914400"/>
          </a:xfrm>
          <a:prstGeom prst="rect">
            <a:avLst/>
          </a:prstGeom>
        </p:spPr>
      </p:pic>
      <p:pic>
        <p:nvPicPr>
          <p:cNvPr id="23" name="Gráfico 22" descr="Preguiça">
            <a:extLst>
              <a:ext uri="{FF2B5EF4-FFF2-40B4-BE49-F238E27FC236}">
                <a16:creationId xmlns:a16="http://schemas.microsoft.com/office/drawing/2014/main" id="{6A770817-C831-4704-83F3-AE2256F8A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6000" y="1269000"/>
            <a:ext cx="914400" cy="914400"/>
          </a:xfrm>
          <a:prstGeom prst="rect">
            <a:avLst/>
          </a:prstGeom>
        </p:spPr>
      </p:pic>
      <p:pic>
        <p:nvPicPr>
          <p:cNvPr id="25" name="Gráfico 24" descr="Preguiça">
            <a:extLst>
              <a:ext uri="{FF2B5EF4-FFF2-40B4-BE49-F238E27FC236}">
                <a16:creationId xmlns:a16="http://schemas.microsoft.com/office/drawing/2014/main" id="{7C1DC25E-7A95-4217-A2DB-7B611B069A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98800" y="1269000"/>
            <a:ext cx="914400" cy="914400"/>
          </a:xfrm>
          <a:prstGeom prst="rect">
            <a:avLst/>
          </a:prstGeom>
        </p:spPr>
      </p:pic>
      <p:pic>
        <p:nvPicPr>
          <p:cNvPr id="27" name="Gráfico 26" descr="Caracol">
            <a:extLst>
              <a:ext uri="{FF2B5EF4-FFF2-40B4-BE49-F238E27FC236}">
                <a16:creationId xmlns:a16="http://schemas.microsoft.com/office/drawing/2014/main" id="{77D579DF-EE63-45BF-88CE-6FD3280B19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61600" y="1269000"/>
            <a:ext cx="914400" cy="914400"/>
          </a:xfrm>
          <a:prstGeom prst="rect">
            <a:avLst/>
          </a:prstGeom>
        </p:spPr>
      </p:pic>
      <p:pic>
        <p:nvPicPr>
          <p:cNvPr id="29" name="Gráfico 28" descr="Caracol">
            <a:extLst>
              <a:ext uri="{FF2B5EF4-FFF2-40B4-BE49-F238E27FC236}">
                <a16:creationId xmlns:a16="http://schemas.microsoft.com/office/drawing/2014/main" id="{CF6EA04C-D844-4873-98D6-8413B8E8B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24400" y="1271318"/>
            <a:ext cx="914400" cy="914400"/>
          </a:xfrm>
          <a:prstGeom prst="rect">
            <a:avLst/>
          </a:prstGeom>
        </p:spPr>
      </p:pic>
      <p:pic>
        <p:nvPicPr>
          <p:cNvPr id="31" name="Gráfico 30" descr="Velocímetro baixo">
            <a:extLst>
              <a:ext uri="{FF2B5EF4-FFF2-40B4-BE49-F238E27FC236}">
                <a16:creationId xmlns:a16="http://schemas.microsoft.com/office/drawing/2014/main" id="{10AC6589-50E7-461B-BE40-0A7EAECB3F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87200" y="1269000"/>
            <a:ext cx="914400" cy="914400"/>
          </a:xfrm>
          <a:prstGeom prst="rect">
            <a:avLst/>
          </a:prstGeom>
        </p:spPr>
      </p:pic>
      <p:pic>
        <p:nvPicPr>
          <p:cNvPr id="33" name="Gráfico 32" descr="Velocímetro baixo">
            <a:extLst>
              <a:ext uri="{FF2B5EF4-FFF2-40B4-BE49-F238E27FC236}">
                <a16:creationId xmlns:a16="http://schemas.microsoft.com/office/drawing/2014/main" id="{87F8FDF9-CB8B-479F-9E63-527E1059EC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50000" y="1269000"/>
            <a:ext cx="914400" cy="914400"/>
          </a:xfrm>
          <a:prstGeom prst="rect">
            <a:avLst/>
          </a:prstGeom>
        </p:spPr>
      </p:pic>
      <p:pic>
        <p:nvPicPr>
          <p:cNvPr id="35" name="Gráfico 34" descr="Teia de aranha">
            <a:extLst>
              <a:ext uri="{FF2B5EF4-FFF2-40B4-BE49-F238E27FC236}">
                <a16:creationId xmlns:a16="http://schemas.microsoft.com/office/drawing/2014/main" id="{A6C95CBC-9820-449A-ADBE-7A202FB9CD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12800" y="1269000"/>
            <a:ext cx="914400" cy="914400"/>
          </a:xfrm>
          <a:prstGeom prst="rect">
            <a:avLst/>
          </a:prstGeom>
        </p:spPr>
      </p:pic>
      <p:pic>
        <p:nvPicPr>
          <p:cNvPr id="37" name="Gráfico 36" descr="Teia de aranha">
            <a:extLst>
              <a:ext uri="{FF2B5EF4-FFF2-40B4-BE49-F238E27FC236}">
                <a16:creationId xmlns:a16="http://schemas.microsoft.com/office/drawing/2014/main" id="{077A3532-F75F-47B3-99AA-27D37F4A944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5600" y="1269000"/>
            <a:ext cx="914400" cy="914400"/>
          </a:xfrm>
          <a:prstGeom prst="rect">
            <a:avLst/>
          </a:prstGeom>
        </p:spPr>
      </p:pic>
      <p:pic>
        <p:nvPicPr>
          <p:cNvPr id="39" name="Gráfico 38" descr="Volante">
            <a:extLst>
              <a:ext uri="{FF2B5EF4-FFF2-40B4-BE49-F238E27FC236}">
                <a16:creationId xmlns:a16="http://schemas.microsoft.com/office/drawing/2014/main" id="{00298A82-0009-461C-9DB3-E5E68BDD83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38400" y="1269000"/>
            <a:ext cx="914400" cy="914400"/>
          </a:xfrm>
          <a:prstGeom prst="rect">
            <a:avLst/>
          </a:prstGeom>
        </p:spPr>
      </p:pic>
      <p:pic>
        <p:nvPicPr>
          <p:cNvPr id="41" name="Gráfico 40" descr="Volante">
            <a:extLst>
              <a:ext uri="{FF2B5EF4-FFF2-40B4-BE49-F238E27FC236}">
                <a16:creationId xmlns:a16="http://schemas.microsoft.com/office/drawing/2014/main" id="{149A3ABB-D7AB-4AFF-8418-61120C5933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801200" y="1269000"/>
            <a:ext cx="914400" cy="914400"/>
          </a:xfrm>
          <a:prstGeom prst="rect">
            <a:avLst/>
          </a:prstGeom>
        </p:spPr>
      </p:pic>
      <p:pic>
        <p:nvPicPr>
          <p:cNvPr id="43" name="Gráfico 42" descr="Submarino">
            <a:extLst>
              <a:ext uri="{FF2B5EF4-FFF2-40B4-BE49-F238E27FC236}">
                <a16:creationId xmlns:a16="http://schemas.microsoft.com/office/drawing/2014/main" id="{0054A0BB-4206-4FD1-80BB-7ADBC6389B6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6000" y="2485034"/>
            <a:ext cx="914400" cy="914400"/>
          </a:xfrm>
          <a:prstGeom prst="rect">
            <a:avLst/>
          </a:prstGeom>
        </p:spPr>
      </p:pic>
      <p:pic>
        <p:nvPicPr>
          <p:cNvPr id="45" name="Gráfico 44" descr="Submarino">
            <a:extLst>
              <a:ext uri="{FF2B5EF4-FFF2-40B4-BE49-F238E27FC236}">
                <a16:creationId xmlns:a16="http://schemas.microsoft.com/office/drawing/2014/main" id="{1F6D3EC6-1CD5-4A88-9F6D-41AA8265E72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98800" y="2470565"/>
            <a:ext cx="914400" cy="914400"/>
          </a:xfrm>
          <a:prstGeom prst="rect">
            <a:avLst/>
          </a:prstGeom>
        </p:spPr>
      </p:pic>
      <p:pic>
        <p:nvPicPr>
          <p:cNvPr id="47" name="Gráfico 46" descr="Invasão alienígena">
            <a:extLst>
              <a:ext uri="{FF2B5EF4-FFF2-40B4-BE49-F238E27FC236}">
                <a16:creationId xmlns:a16="http://schemas.microsoft.com/office/drawing/2014/main" id="{08183B7E-DFCB-449E-895D-7B1D088C7A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61600" y="2470565"/>
            <a:ext cx="914400" cy="914400"/>
          </a:xfrm>
          <a:prstGeom prst="rect">
            <a:avLst/>
          </a:prstGeom>
        </p:spPr>
      </p:pic>
      <p:pic>
        <p:nvPicPr>
          <p:cNvPr id="49" name="Gráfico 48" descr="Invasão alienígena">
            <a:extLst>
              <a:ext uri="{FF2B5EF4-FFF2-40B4-BE49-F238E27FC236}">
                <a16:creationId xmlns:a16="http://schemas.microsoft.com/office/drawing/2014/main" id="{3FD6BFE4-DD25-40BE-BF83-4C6AC049FB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24400" y="2485034"/>
            <a:ext cx="914400" cy="914400"/>
          </a:xfrm>
          <a:prstGeom prst="rect">
            <a:avLst/>
          </a:prstGeom>
        </p:spPr>
      </p:pic>
      <p:pic>
        <p:nvPicPr>
          <p:cNvPr id="51" name="Gráfico 50" descr="Seta circular">
            <a:extLst>
              <a:ext uri="{FF2B5EF4-FFF2-40B4-BE49-F238E27FC236}">
                <a16:creationId xmlns:a16="http://schemas.microsoft.com/office/drawing/2014/main" id="{C51A7E84-4F2F-45B3-A04C-A02230C1B9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273119" y="5986042"/>
            <a:ext cx="507660" cy="507660"/>
          </a:xfrm>
          <a:prstGeom prst="rect">
            <a:avLst/>
          </a:prstGeom>
        </p:spPr>
      </p:pic>
      <p:pic>
        <p:nvPicPr>
          <p:cNvPr id="53" name="Gráfico 52" descr="Fluxograma">
            <a:extLst>
              <a:ext uri="{FF2B5EF4-FFF2-40B4-BE49-F238E27FC236}">
                <a16:creationId xmlns:a16="http://schemas.microsoft.com/office/drawing/2014/main" id="{9F348EEB-391F-4327-A31C-66EFF8D287D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273119" y="3789000"/>
            <a:ext cx="507660" cy="507660"/>
          </a:xfrm>
          <a:prstGeom prst="rect">
            <a:avLst/>
          </a:prstGeom>
        </p:spPr>
      </p:pic>
      <p:pic>
        <p:nvPicPr>
          <p:cNvPr id="55" name="Gráfico 54" descr="Pesquisa">
            <a:extLst>
              <a:ext uri="{FF2B5EF4-FFF2-40B4-BE49-F238E27FC236}">
                <a16:creationId xmlns:a16="http://schemas.microsoft.com/office/drawing/2014/main" id="{387F7F77-AB6B-4A8C-AEBC-B7215AA5AA0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109843" y="3789000"/>
            <a:ext cx="507660" cy="507660"/>
          </a:xfrm>
          <a:prstGeom prst="rect">
            <a:avLst/>
          </a:prstGeom>
        </p:spPr>
      </p:pic>
      <p:pic>
        <p:nvPicPr>
          <p:cNvPr id="57" name="Gráfico 56" descr="Nuvem">
            <a:extLst>
              <a:ext uri="{FF2B5EF4-FFF2-40B4-BE49-F238E27FC236}">
                <a16:creationId xmlns:a16="http://schemas.microsoft.com/office/drawing/2014/main" id="{CDC0D5A3-8884-4256-9935-2D47FB14B76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273119" y="4480565"/>
            <a:ext cx="507660" cy="507660"/>
          </a:xfrm>
          <a:prstGeom prst="rect">
            <a:avLst/>
          </a:prstGeom>
        </p:spPr>
      </p:pic>
      <p:pic>
        <p:nvPicPr>
          <p:cNvPr id="59" name="Gráfico 58" descr="Nuvem">
            <a:extLst>
              <a:ext uri="{FF2B5EF4-FFF2-40B4-BE49-F238E27FC236}">
                <a16:creationId xmlns:a16="http://schemas.microsoft.com/office/drawing/2014/main" id="{F9368DCA-265E-4BF1-AF8A-92BB899F9E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1109843" y="4480565"/>
            <a:ext cx="507660" cy="507660"/>
          </a:xfrm>
          <a:prstGeom prst="rect">
            <a:avLst/>
          </a:prstGeom>
        </p:spPr>
      </p:pic>
      <p:pic>
        <p:nvPicPr>
          <p:cNvPr id="61" name="Gráfico 60" descr="Gráfico de barras">
            <a:extLst>
              <a:ext uri="{FF2B5EF4-FFF2-40B4-BE49-F238E27FC236}">
                <a16:creationId xmlns:a16="http://schemas.microsoft.com/office/drawing/2014/main" id="{9548052F-B32B-47E9-89EC-D82A3C55431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253036" y="5294477"/>
            <a:ext cx="507660" cy="507660"/>
          </a:xfrm>
          <a:prstGeom prst="rect">
            <a:avLst/>
          </a:prstGeom>
        </p:spPr>
      </p:pic>
      <p:pic>
        <p:nvPicPr>
          <p:cNvPr id="63" name="Gráfico 62" descr="Gráfico de barras">
            <a:extLst>
              <a:ext uri="{FF2B5EF4-FFF2-40B4-BE49-F238E27FC236}">
                <a16:creationId xmlns:a16="http://schemas.microsoft.com/office/drawing/2014/main" id="{A2FC9179-7EC0-4B76-9C7E-82C72E30814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1109843" y="5294477"/>
            <a:ext cx="507660" cy="507660"/>
          </a:xfrm>
          <a:prstGeom prst="rect">
            <a:avLst/>
          </a:prstGeom>
        </p:spPr>
      </p:pic>
      <p:pic>
        <p:nvPicPr>
          <p:cNvPr id="65" name="Gráfico 64" descr="Robô">
            <a:extLst>
              <a:ext uri="{FF2B5EF4-FFF2-40B4-BE49-F238E27FC236}">
                <a16:creationId xmlns:a16="http://schemas.microsoft.com/office/drawing/2014/main" id="{8B570B5B-3A21-4E65-A5C9-EA17AB21A58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109843" y="5986042"/>
            <a:ext cx="507660" cy="507660"/>
          </a:xfrm>
          <a:prstGeom prst="rect">
            <a:avLst/>
          </a:prstGeom>
        </p:spPr>
      </p:pic>
      <p:pic>
        <p:nvPicPr>
          <p:cNvPr id="67" name="Gráfico 66" descr="Diagrama de ramificação">
            <a:extLst>
              <a:ext uri="{FF2B5EF4-FFF2-40B4-BE49-F238E27FC236}">
                <a16:creationId xmlns:a16="http://schemas.microsoft.com/office/drawing/2014/main" id="{8E6459F0-641F-4707-A995-92F5864C9E6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07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ângulo 163">
            <a:extLst>
              <a:ext uri="{FF2B5EF4-FFF2-40B4-BE49-F238E27FC236}">
                <a16:creationId xmlns:a16="http://schemas.microsoft.com/office/drawing/2014/main" id="{2F2BB1E8-F49E-48C9-8E4D-F9AC2052F3F3}"/>
              </a:ext>
            </a:extLst>
          </p:cNvPr>
          <p:cNvSpPr/>
          <p:nvPr/>
        </p:nvSpPr>
        <p:spPr>
          <a:xfrm>
            <a:off x="1297140" y="90734"/>
            <a:ext cx="10063860" cy="660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339A4A1F-BB4B-48D1-B443-C85544540CF5}"/>
              </a:ext>
            </a:extLst>
          </p:cNvPr>
          <p:cNvSpPr/>
          <p:nvPr/>
        </p:nvSpPr>
        <p:spPr>
          <a:xfrm>
            <a:off x="2008756" y="1134000"/>
            <a:ext cx="8722244" cy="544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7498FE-BA87-4159-B2F0-0D6544AD9C7F}"/>
              </a:ext>
            </a:extLst>
          </p:cNvPr>
          <p:cNvSpPr/>
          <p:nvPr/>
        </p:nvSpPr>
        <p:spPr>
          <a:xfrm>
            <a:off x="2353949" y="1335198"/>
            <a:ext cx="7968651" cy="835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Controle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9010970-6854-4244-97BD-111C5FDBF11F}"/>
              </a:ext>
            </a:extLst>
          </p:cNvPr>
          <p:cNvSpPr/>
          <p:nvPr/>
        </p:nvSpPr>
        <p:spPr>
          <a:xfrm>
            <a:off x="2351623" y="2514154"/>
            <a:ext cx="7974377" cy="2577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Dados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1A37BF13-B8A4-4C1A-AA62-B6C8876294FA}"/>
              </a:ext>
            </a:extLst>
          </p:cNvPr>
          <p:cNvSpPr/>
          <p:nvPr/>
        </p:nvSpPr>
        <p:spPr>
          <a:xfrm>
            <a:off x="7806000" y="2895578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C89A4A8-8D88-4EE5-A34C-97B0679C9C15}"/>
              </a:ext>
            </a:extLst>
          </p:cNvPr>
          <p:cNvSpPr/>
          <p:nvPr/>
        </p:nvSpPr>
        <p:spPr>
          <a:xfrm>
            <a:off x="4092610" y="2907094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Volante">
            <a:extLst>
              <a:ext uri="{FF2B5EF4-FFF2-40B4-BE49-F238E27FC236}">
                <a16:creationId xmlns:a16="http://schemas.microsoft.com/office/drawing/2014/main" id="{04175822-697B-4414-B54F-AD1B09E6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926" y="880170"/>
            <a:ext cx="507660" cy="507660"/>
          </a:xfrm>
          <a:prstGeom prst="rect">
            <a:avLst/>
          </a:prstGeom>
        </p:spPr>
      </p:pic>
      <p:pic>
        <p:nvPicPr>
          <p:cNvPr id="17" name="Gráfico 16" descr="Banco de dados">
            <a:extLst>
              <a:ext uri="{FF2B5EF4-FFF2-40B4-BE49-F238E27FC236}">
                <a16:creationId xmlns:a16="http://schemas.microsoft.com/office/drawing/2014/main" id="{8BF6B8A4-A36F-490F-BB87-111981FA7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000" y="3550942"/>
            <a:ext cx="507660" cy="507660"/>
          </a:xfrm>
          <a:prstGeom prst="rect">
            <a:avLst/>
          </a:prstGeom>
        </p:spPr>
      </p:pic>
      <p:pic>
        <p:nvPicPr>
          <p:cNvPr id="35" name="Gráfico 34" descr="Cmd Terminal">
            <a:extLst>
              <a:ext uri="{FF2B5EF4-FFF2-40B4-BE49-F238E27FC236}">
                <a16:creationId xmlns:a16="http://schemas.microsoft.com/office/drawing/2014/main" id="{1491EEA3-8D62-4DEF-84B5-7043CA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3463" y="162572"/>
            <a:ext cx="507660" cy="507660"/>
          </a:xfrm>
          <a:prstGeom prst="rect">
            <a:avLst/>
          </a:prstGeom>
        </p:spPr>
      </p:pic>
      <p:pic>
        <p:nvPicPr>
          <p:cNvPr id="29" name="Gráfico 28" descr="Controle remoto">
            <a:extLst>
              <a:ext uri="{FF2B5EF4-FFF2-40B4-BE49-F238E27FC236}">
                <a16:creationId xmlns:a16="http://schemas.microsoft.com/office/drawing/2014/main" id="{B8B3E450-C289-4EF8-BBBC-9B5BE8A30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6000" y="1493216"/>
            <a:ext cx="507660" cy="50766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386059-3519-4BB2-986F-D506AB65AAE5}"/>
              </a:ext>
            </a:extLst>
          </p:cNvPr>
          <p:cNvSpPr txBox="1"/>
          <p:nvPr/>
        </p:nvSpPr>
        <p:spPr>
          <a:xfrm>
            <a:off x="6195590" y="56129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CLI ou API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23BF45C-8DD2-4833-A027-A0BD4A380244}"/>
              </a:ext>
            </a:extLst>
          </p:cNvPr>
          <p:cNvSpPr/>
          <p:nvPr/>
        </p:nvSpPr>
        <p:spPr>
          <a:xfrm>
            <a:off x="4115719" y="1562380"/>
            <a:ext cx="5282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spAutoFit/>
          </a:bodyPr>
          <a:lstStyle/>
          <a:p>
            <a:pPr algn="ctr"/>
            <a:r>
              <a:rPr lang="pt-BR" dirty="0" err="1"/>
              <a:t>istiod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EE5D5A8-AC90-4A32-8979-129A9AA1A95F}"/>
              </a:ext>
            </a:extLst>
          </p:cNvPr>
          <p:cNvSpPr/>
          <p:nvPr/>
        </p:nvSpPr>
        <p:spPr>
          <a:xfrm>
            <a:off x="4195806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49FAABBE-5F20-4BEA-B682-424B8825FC03}"/>
              </a:ext>
            </a:extLst>
          </p:cNvPr>
          <p:cNvSpPr/>
          <p:nvPr/>
        </p:nvSpPr>
        <p:spPr>
          <a:xfrm>
            <a:off x="7925100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D83FE48-F5C7-44E6-8994-A34626E41891}"/>
              </a:ext>
            </a:extLst>
          </p:cNvPr>
          <p:cNvSpPr/>
          <p:nvPr/>
        </p:nvSpPr>
        <p:spPr>
          <a:xfrm>
            <a:off x="7925850" y="387908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34F9FB4-0A5A-410C-BB5B-2BFC38764796}"/>
              </a:ext>
            </a:extLst>
          </p:cNvPr>
          <p:cNvSpPr/>
          <p:nvPr/>
        </p:nvSpPr>
        <p:spPr>
          <a:xfrm>
            <a:off x="4195806" y="393462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EA578D8-DCC5-4B64-BE4A-725478F38398}"/>
              </a:ext>
            </a:extLst>
          </p:cNvPr>
          <p:cNvSpPr txBox="1"/>
          <p:nvPr/>
        </p:nvSpPr>
        <p:spPr>
          <a:xfrm>
            <a:off x="4480551" y="45341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472AD6D2-8924-4B9B-8F62-71CC030687B5}"/>
              </a:ext>
            </a:extLst>
          </p:cNvPr>
          <p:cNvSpPr txBox="1"/>
          <p:nvPr/>
        </p:nvSpPr>
        <p:spPr>
          <a:xfrm>
            <a:off x="8213852" y="449948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96E91800-314C-4D92-A277-060C6DE56954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6756799" y="930631"/>
            <a:ext cx="3" cy="6317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EF9463AD-ABEB-44C3-9F1F-70661D7DFFA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872647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46334E4-39AF-450B-931C-7CCAE6CFA1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601941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717E53B8-1D4B-467C-8C2F-3C7C051E926E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4872647" y="353572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63882596-F184-44DE-9533-DF297223968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>
            <a:off x="8601941" y="353572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B0D6E26-11C0-45B2-8548-BC36BB005D08}"/>
              </a:ext>
            </a:extLst>
          </p:cNvPr>
          <p:cNvGrpSpPr/>
          <p:nvPr/>
        </p:nvGrpSpPr>
        <p:grpSpPr>
          <a:xfrm>
            <a:off x="4371514" y="5319000"/>
            <a:ext cx="5054486" cy="1029902"/>
            <a:chOff x="4461514" y="5219994"/>
            <a:chExt cx="5054486" cy="1029902"/>
          </a:xfrm>
        </p:grpSpPr>
        <p:pic>
          <p:nvPicPr>
            <p:cNvPr id="11" name="Gráfico 10" descr="Alterações e ajustes">
              <a:extLst>
                <a:ext uri="{FF2B5EF4-FFF2-40B4-BE49-F238E27FC236}">
                  <a16:creationId xmlns:a16="http://schemas.microsoft.com/office/drawing/2014/main" id="{31E9AC68-9255-4176-A7D2-87E49AE9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08815" y="5423364"/>
              <a:ext cx="507660" cy="507660"/>
            </a:xfrm>
            <a:prstGeom prst="rect">
              <a:avLst/>
            </a:prstGeom>
          </p:spPr>
        </p:pic>
        <p:pic>
          <p:nvPicPr>
            <p:cNvPr id="37" name="Gráfico 36" descr="Gráfico de Gantt">
              <a:extLst>
                <a:ext uri="{FF2B5EF4-FFF2-40B4-BE49-F238E27FC236}">
                  <a16:creationId xmlns:a16="http://schemas.microsoft.com/office/drawing/2014/main" id="{EB81E94D-18F5-41B6-ADB9-F78F39D7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0362" y="5423364"/>
              <a:ext cx="507660" cy="507660"/>
            </a:xfrm>
            <a:prstGeom prst="rect">
              <a:avLst/>
            </a:prstGeom>
          </p:spPr>
        </p:pic>
        <p:pic>
          <p:nvPicPr>
            <p:cNvPr id="56" name="Gráfico 55" descr="Diagrama de ramificação">
              <a:extLst>
                <a:ext uri="{FF2B5EF4-FFF2-40B4-BE49-F238E27FC236}">
                  <a16:creationId xmlns:a16="http://schemas.microsoft.com/office/drawing/2014/main" id="{C3672916-A59F-45B4-A69C-B53E2B1C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7765" y="5219994"/>
              <a:ext cx="914400" cy="914400"/>
            </a:xfrm>
            <a:prstGeom prst="rect">
              <a:avLst/>
            </a:prstGeom>
          </p:spPr>
        </p:pic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58D5BB5-2C7E-48EC-8CA6-E8D4DD42CF71}"/>
                </a:ext>
              </a:extLst>
            </p:cNvPr>
            <p:cNvCxnSpPr>
              <a:cxnSpLocks/>
              <a:stCxn id="56" idx="1"/>
              <a:endCxn id="11" idx="3"/>
            </p:cNvCxnSpPr>
            <p:nvPr/>
          </p:nvCxnSpPr>
          <p:spPr>
            <a:xfrm flipH="1">
              <a:off x="5216475" y="5677194"/>
              <a:ext cx="117129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43D0F1A0-06DC-4151-8871-E6A6FED64F4B}"/>
                </a:ext>
              </a:extLst>
            </p:cNvPr>
            <p:cNvCxnSpPr>
              <a:cxnSpLocks/>
              <a:stCxn id="56" idx="3"/>
              <a:endCxn id="37" idx="1"/>
            </p:cNvCxnSpPr>
            <p:nvPr/>
          </p:nvCxnSpPr>
          <p:spPr>
            <a:xfrm>
              <a:off x="7302165" y="5677194"/>
              <a:ext cx="120819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AB053675-E8C4-4B1D-9E94-E4C111F3706D}"/>
                </a:ext>
              </a:extLst>
            </p:cNvPr>
            <p:cNvSpPr txBox="1"/>
            <p:nvPr/>
          </p:nvSpPr>
          <p:spPr>
            <a:xfrm>
              <a:off x="8012383" y="5880564"/>
              <a:ext cx="1503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Rastreamento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FA412B72-68B5-4AA8-9A69-B2812265D8C7}"/>
                </a:ext>
              </a:extLst>
            </p:cNvPr>
            <p:cNvSpPr txBox="1"/>
            <p:nvPr/>
          </p:nvSpPr>
          <p:spPr>
            <a:xfrm>
              <a:off x="4461514" y="5880564"/>
              <a:ext cx="1002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Métricas</a:t>
              </a:r>
            </a:p>
          </p:txBody>
        </p:sp>
      </p:grp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E9AF6526-EEFD-4FEB-AE54-CD4D29DC8E3A}"/>
              </a:ext>
            </a:extLst>
          </p:cNvPr>
          <p:cNvCxnSpPr>
            <a:cxnSpLocks/>
          </p:cNvCxnSpPr>
          <p:nvPr/>
        </p:nvCxnSpPr>
        <p:spPr>
          <a:xfrm>
            <a:off x="5515719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de Seta Reta 100">
            <a:extLst>
              <a:ext uri="{FF2B5EF4-FFF2-40B4-BE49-F238E27FC236}">
                <a16:creationId xmlns:a16="http://schemas.microsoft.com/office/drawing/2014/main" id="{58DC390E-9A79-4CD3-BC13-B7FD99FA1CF7}"/>
              </a:ext>
            </a:extLst>
          </p:cNvPr>
          <p:cNvCxnSpPr>
            <a:cxnSpLocks/>
          </p:cNvCxnSpPr>
          <p:nvPr/>
        </p:nvCxnSpPr>
        <p:spPr>
          <a:xfrm flipH="1">
            <a:off x="6964998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D2B234B1-6ACF-475E-9577-682A094DB617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5549487" y="3281890"/>
            <a:ext cx="2375613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869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Ábaco">
            <a:extLst>
              <a:ext uri="{FF2B5EF4-FFF2-40B4-BE49-F238E27FC236}">
                <a16:creationId xmlns:a16="http://schemas.microsoft.com/office/drawing/2014/main" id="{DB2F3B72-90F6-45FC-83A9-BFD291F1C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950" y="354600"/>
            <a:ext cx="914400" cy="914400"/>
          </a:xfrm>
          <a:prstGeom prst="rect">
            <a:avLst/>
          </a:prstGeom>
        </p:spPr>
      </p:pic>
      <p:pic>
        <p:nvPicPr>
          <p:cNvPr id="5" name="Gráfico 4" descr="Ábaco">
            <a:extLst>
              <a:ext uri="{FF2B5EF4-FFF2-40B4-BE49-F238E27FC236}">
                <a16:creationId xmlns:a16="http://schemas.microsoft.com/office/drawing/2014/main" id="{582E8FBA-7274-468B-971C-EC929771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126" y="354600"/>
            <a:ext cx="914400" cy="914400"/>
          </a:xfrm>
          <a:prstGeom prst="rect">
            <a:avLst/>
          </a:prstGeom>
        </p:spPr>
      </p:pic>
      <p:pic>
        <p:nvPicPr>
          <p:cNvPr id="7" name="Gráfico 6" descr="Curativo adesivo">
            <a:extLst>
              <a:ext uri="{FF2B5EF4-FFF2-40B4-BE49-F238E27FC236}">
                <a16:creationId xmlns:a16="http://schemas.microsoft.com/office/drawing/2014/main" id="{6E726D7B-4C33-439A-AAEA-588AF7B1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5006" y="1683637"/>
            <a:ext cx="914400" cy="914400"/>
          </a:xfrm>
          <a:prstGeom prst="rect">
            <a:avLst/>
          </a:prstGeom>
        </p:spPr>
      </p:pic>
      <p:pic>
        <p:nvPicPr>
          <p:cNvPr id="9" name="Gráfico 8" descr="Curativo adesivo">
            <a:extLst>
              <a:ext uri="{FF2B5EF4-FFF2-40B4-BE49-F238E27FC236}">
                <a16:creationId xmlns:a16="http://schemas.microsoft.com/office/drawing/2014/main" id="{2EF88F03-7D00-4D41-960B-AC2BC0CDB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2" y="1683637"/>
            <a:ext cx="914400" cy="914400"/>
          </a:xfrm>
          <a:prstGeom prst="rect">
            <a:avLst/>
          </a:prstGeom>
        </p:spPr>
      </p:pic>
      <p:pic>
        <p:nvPicPr>
          <p:cNvPr id="11" name="Gráfico 10" descr="Ancorar">
            <a:extLst>
              <a:ext uri="{FF2B5EF4-FFF2-40B4-BE49-F238E27FC236}">
                <a16:creationId xmlns:a16="http://schemas.microsoft.com/office/drawing/2014/main" id="{8F58CCF2-4BD7-4F33-8D5F-4504F1A6D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82" y="354600"/>
            <a:ext cx="914400" cy="914400"/>
          </a:xfrm>
          <a:prstGeom prst="rect">
            <a:avLst/>
          </a:prstGeom>
        </p:spPr>
      </p:pic>
      <p:pic>
        <p:nvPicPr>
          <p:cNvPr id="13" name="Gráfico 12" descr="Ancorar">
            <a:extLst>
              <a:ext uri="{FF2B5EF4-FFF2-40B4-BE49-F238E27FC236}">
                <a16:creationId xmlns:a16="http://schemas.microsoft.com/office/drawing/2014/main" id="{4B0576BE-E929-46A6-8E47-52CEE153D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5006" y="354600"/>
            <a:ext cx="914400" cy="914400"/>
          </a:xfrm>
          <a:prstGeom prst="rect">
            <a:avLst/>
          </a:prstGeom>
        </p:spPr>
      </p:pic>
      <p:pic>
        <p:nvPicPr>
          <p:cNvPr id="15" name="Gráfico 14" descr="Mochila">
            <a:extLst>
              <a:ext uri="{FF2B5EF4-FFF2-40B4-BE49-F238E27FC236}">
                <a16:creationId xmlns:a16="http://schemas.microsoft.com/office/drawing/2014/main" id="{DC8478C6-2C2F-449E-984F-919B1CFDE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0830" y="1683637"/>
            <a:ext cx="914400" cy="914400"/>
          </a:xfrm>
          <a:prstGeom prst="rect">
            <a:avLst/>
          </a:prstGeom>
        </p:spPr>
      </p:pic>
      <p:pic>
        <p:nvPicPr>
          <p:cNvPr id="17" name="Gráfico 16" descr="Mochila">
            <a:extLst>
              <a:ext uri="{FF2B5EF4-FFF2-40B4-BE49-F238E27FC236}">
                <a16:creationId xmlns:a16="http://schemas.microsoft.com/office/drawing/2014/main" id="{1A1BB6A4-F2EC-48CF-AA1D-ACE249840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6654" y="1683637"/>
            <a:ext cx="914400" cy="914400"/>
          </a:xfrm>
          <a:prstGeom prst="rect">
            <a:avLst/>
          </a:prstGeom>
        </p:spPr>
      </p:pic>
      <p:pic>
        <p:nvPicPr>
          <p:cNvPr id="19" name="Gráfico 18" descr="Formas Básicas">
            <a:extLst>
              <a:ext uri="{FF2B5EF4-FFF2-40B4-BE49-F238E27FC236}">
                <a16:creationId xmlns:a16="http://schemas.microsoft.com/office/drawing/2014/main" id="{E795FF3E-A935-4C86-886F-5C7164D2CA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00830" y="354600"/>
            <a:ext cx="914400" cy="914400"/>
          </a:xfrm>
          <a:prstGeom prst="rect">
            <a:avLst/>
          </a:prstGeom>
        </p:spPr>
      </p:pic>
      <p:pic>
        <p:nvPicPr>
          <p:cNvPr id="21" name="Gráfico 20" descr="Formas Básicas">
            <a:extLst>
              <a:ext uri="{FF2B5EF4-FFF2-40B4-BE49-F238E27FC236}">
                <a16:creationId xmlns:a16="http://schemas.microsoft.com/office/drawing/2014/main" id="{8661B76A-4D26-46C8-A13A-7758F4D5DB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6654" y="354600"/>
            <a:ext cx="914400" cy="914400"/>
          </a:xfrm>
          <a:prstGeom prst="rect">
            <a:avLst/>
          </a:prstGeom>
        </p:spPr>
      </p:pic>
      <p:pic>
        <p:nvPicPr>
          <p:cNvPr id="23" name="Gráfico 22" descr="Béquer">
            <a:extLst>
              <a:ext uri="{FF2B5EF4-FFF2-40B4-BE49-F238E27FC236}">
                <a16:creationId xmlns:a16="http://schemas.microsoft.com/office/drawing/2014/main" id="{0BDFDA03-4660-42AC-A580-FB4A82131A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12478" y="354600"/>
            <a:ext cx="914400" cy="914400"/>
          </a:xfrm>
          <a:prstGeom prst="rect">
            <a:avLst/>
          </a:prstGeom>
        </p:spPr>
      </p:pic>
      <p:pic>
        <p:nvPicPr>
          <p:cNvPr id="25" name="Gráfico 24" descr="Béquer">
            <a:extLst>
              <a:ext uri="{FF2B5EF4-FFF2-40B4-BE49-F238E27FC236}">
                <a16:creationId xmlns:a16="http://schemas.microsoft.com/office/drawing/2014/main" id="{3C8FB4FF-1441-4DBD-BD59-242082FF78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8302" y="354600"/>
            <a:ext cx="914400" cy="914400"/>
          </a:xfrm>
          <a:prstGeom prst="rect">
            <a:avLst/>
          </a:prstGeom>
        </p:spPr>
      </p:pic>
      <p:pic>
        <p:nvPicPr>
          <p:cNvPr id="27" name="Gráfico 26" descr="Abelha">
            <a:extLst>
              <a:ext uri="{FF2B5EF4-FFF2-40B4-BE49-F238E27FC236}">
                <a16:creationId xmlns:a16="http://schemas.microsoft.com/office/drawing/2014/main" id="{15E3A5B0-64E0-4BDF-95D1-A82D8C1EE8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35774" y="354600"/>
            <a:ext cx="914400" cy="914400"/>
          </a:xfrm>
          <a:prstGeom prst="rect">
            <a:avLst/>
          </a:prstGeom>
        </p:spPr>
      </p:pic>
      <p:pic>
        <p:nvPicPr>
          <p:cNvPr id="29" name="Gráfico 28" descr="Abelha">
            <a:extLst>
              <a:ext uri="{FF2B5EF4-FFF2-40B4-BE49-F238E27FC236}">
                <a16:creationId xmlns:a16="http://schemas.microsoft.com/office/drawing/2014/main" id="{421EFF13-B244-41E0-9857-2C55C50824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1600" y="354600"/>
            <a:ext cx="914400" cy="914400"/>
          </a:xfrm>
          <a:prstGeom prst="rect">
            <a:avLst/>
          </a:prstGeom>
        </p:spPr>
      </p:pic>
      <p:pic>
        <p:nvPicPr>
          <p:cNvPr id="31" name="Gráfico 30" descr="Colmeia">
            <a:extLst>
              <a:ext uri="{FF2B5EF4-FFF2-40B4-BE49-F238E27FC236}">
                <a16:creationId xmlns:a16="http://schemas.microsoft.com/office/drawing/2014/main" id="{B8C554A8-1238-4D0C-9203-6F71DF38C6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06654" y="3012674"/>
            <a:ext cx="914400" cy="914400"/>
          </a:xfrm>
          <a:prstGeom prst="rect">
            <a:avLst/>
          </a:prstGeom>
        </p:spPr>
      </p:pic>
      <p:pic>
        <p:nvPicPr>
          <p:cNvPr id="33" name="Gráfico 32" descr="Colmeia">
            <a:extLst>
              <a:ext uri="{FF2B5EF4-FFF2-40B4-BE49-F238E27FC236}">
                <a16:creationId xmlns:a16="http://schemas.microsoft.com/office/drawing/2014/main" id="{840EE794-E5BF-434F-8D96-F20AB0D18FB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00830" y="3012674"/>
            <a:ext cx="914400" cy="914400"/>
          </a:xfrm>
          <a:prstGeom prst="rect">
            <a:avLst/>
          </a:prstGeom>
        </p:spPr>
      </p:pic>
      <p:pic>
        <p:nvPicPr>
          <p:cNvPr id="35" name="Gráfico 34" descr="Caixa">
            <a:extLst>
              <a:ext uri="{FF2B5EF4-FFF2-40B4-BE49-F238E27FC236}">
                <a16:creationId xmlns:a16="http://schemas.microsoft.com/office/drawing/2014/main" id="{BC7F095F-A7BE-4355-86D6-5A81D7E034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12478" y="3012674"/>
            <a:ext cx="914400" cy="914400"/>
          </a:xfrm>
          <a:prstGeom prst="rect">
            <a:avLst/>
          </a:prstGeom>
        </p:spPr>
      </p:pic>
      <p:pic>
        <p:nvPicPr>
          <p:cNvPr id="37" name="Gráfico 36" descr="Caixa">
            <a:extLst>
              <a:ext uri="{FF2B5EF4-FFF2-40B4-BE49-F238E27FC236}">
                <a16:creationId xmlns:a16="http://schemas.microsoft.com/office/drawing/2014/main" id="{5979D7E5-0C36-4C1D-A343-48B65256B85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18302" y="3012674"/>
            <a:ext cx="914400" cy="914400"/>
          </a:xfrm>
          <a:prstGeom prst="rect">
            <a:avLst/>
          </a:prstGeom>
        </p:spPr>
      </p:pic>
      <p:pic>
        <p:nvPicPr>
          <p:cNvPr id="39" name="Gráfico 38" descr="Carrinho">
            <a:extLst>
              <a:ext uri="{FF2B5EF4-FFF2-40B4-BE49-F238E27FC236}">
                <a16:creationId xmlns:a16="http://schemas.microsoft.com/office/drawing/2014/main" id="{34905623-B076-4CED-BE43-8540834678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4126" y="3012674"/>
            <a:ext cx="914400" cy="914400"/>
          </a:xfrm>
          <a:prstGeom prst="rect">
            <a:avLst/>
          </a:prstGeom>
        </p:spPr>
      </p:pic>
      <p:pic>
        <p:nvPicPr>
          <p:cNvPr id="41" name="Gráfico 40" descr="Carrinho">
            <a:extLst>
              <a:ext uri="{FF2B5EF4-FFF2-40B4-BE49-F238E27FC236}">
                <a16:creationId xmlns:a16="http://schemas.microsoft.com/office/drawing/2014/main" id="{C7C45E7F-1F40-4753-B283-C25E743964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29950" y="3012674"/>
            <a:ext cx="914400" cy="914400"/>
          </a:xfrm>
          <a:prstGeom prst="rect">
            <a:avLst/>
          </a:prstGeom>
        </p:spPr>
      </p:pic>
      <p:pic>
        <p:nvPicPr>
          <p:cNvPr id="43" name="Gráfico 42" descr="Parede de tijolos">
            <a:extLst>
              <a:ext uri="{FF2B5EF4-FFF2-40B4-BE49-F238E27FC236}">
                <a16:creationId xmlns:a16="http://schemas.microsoft.com/office/drawing/2014/main" id="{E605BDEF-9AA8-4356-9927-B4ABB6446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2" y="4341711"/>
            <a:ext cx="914400" cy="914400"/>
          </a:xfrm>
          <a:prstGeom prst="rect">
            <a:avLst/>
          </a:prstGeom>
        </p:spPr>
      </p:pic>
      <p:pic>
        <p:nvPicPr>
          <p:cNvPr id="45" name="Gráfico 44" descr="Parede de tijolos">
            <a:extLst>
              <a:ext uri="{FF2B5EF4-FFF2-40B4-BE49-F238E27FC236}">
                <a16:creationId xmlns:a16="http://schemas.microsoft.com/office/drawing/2014/main" id="{83F02DDB-914B-4B62-A319-230B6C02E3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95006" y="4341711"/>
            <a:ext cx="914400" cy="914400"/>
          </a:xfrm>
          <a:prstGeom prst="rect">
            <a:avLst/>
          </a:prstGeom>
        </p:spPr>
      </p:pic>
      <p:pic>
        <p:nvPicPr>
          <p:cNvPr id="47" name="Gráfico 46" descr="Conectado">
            <a:extLst>
              <a:ext uri="{FF2B5EF4-FFF2-40B4-BE49-F238E27FC236}">
                <a16:creationId xmlns:a16="http://schemas.microsoft.com/office/drawing/2014/main" id="{9B3A6F20-A995-472F-AE58-F7737648649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182" y="5670750"/>
            <a:ext cx="914400" cy="914400"/>
          </a:xfrm>
          <a:prstGeom prst="rect">
            <a:avLst/>
          </a:prstGeom>
        </p:spPr>
      </p:pic>
      <p:pic>
        <p:nvPicPr>
          <p:cNvPr id="49" name="Gráfico 48" descr="Conectado">
            <a:extLst>
              <a:ext uri="{FF2B5EF4-FFF2-40B4-BE49-F238E27FC236}">
                <a16:creationId xmlns:a16="http://schemas.microsoft.com/office/drawing/2014/main" id="{792C022C-3EA2-4BC0-A69C-F1D214133A0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95006" y="5670750"/>
            <a:ext cx="914400" cy="914400"/>
          </a:xfrm>
          <a:prstGeom prst="rect">
            <a:avLst/>
          </a:prstGeom>
        </p:spPr>
      </p:pic>
      <p:pic>
        <p:nvPicPr>
          <p:cNvPr id="51" name="Gráfico 50" descr="Constelação">
            <a:extLst>
              <a:ext uri="{FF2B5EF4-FFF2-40B4-BE49-F238E27FC236}">
                <a16:creationId xmlns:a16="http://schemas.microsoft.com/office/drawing/2014/main" id="{C4321A55-A44E-46D2-9FB7-65137FFE513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912478" y="5670750"/>
            <a:ext cx="914400" cy="914400"/>
          </a:xfrm>
          <a:prstGeom prst="rect">
            <a:avLst/>
          </a:prstGeom>
        </p:spPr>
      </p:pic>
      <p:pic>
        <p:nvPicPr>
          <p:cNvPr id="53" name="Gráfico 52" descr="Constelação">
            <a:extLst>
              <a:ext uri="{FF2B5EF4-FFF2-40B4-BE49-F238E27FC236}">
                <a16:creationId xmlns:a16="http://schemas.microsoft.com/office/drawing/2014/main" id="{4481C155-94C8-40EC-90C4-0FC97F07A5B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18302" y="5670750"/>
            <a:ext cx="914400" cy="914400"/>
          </a:xfrm>
          <a:prstGeom prst="rect">
            <a:avLst/>
          </a:prstGeom>
        </p:spPr>
      </p:pic>
      <p:pic>
        <p:nvPicPr>
          <p:cNvPr id="55" name="Gráfico 54" descr="Cubo">
            <a:extLst>
              <a:ext uri="{FF2B5EF4-FFF2-40B4-BE49-F238E27FC236}">
                <a16:creationId xmlns:a16="http://schemas.microsoft.com/office/drawing/2014/main" id="{A8E232E4-82A3-4C8E-9A65-31B87412848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529950" y="1683637"/>
            <a:ext cx="914400" cy="914400"/>
          </a:xfrm>
          <a:prstGeom prst="rect">
            <a:avLst/>
          </a:prstGeom>
        </p:spPr>
      </p:pic>
      <p:pic>
        <p:nvPicPr>
          <p:cNvPr id="57" name="Gráfico 56" descr="Cubo">
            <a:extLst>
              <a:ext uri="{FF2B5EF4-FFF2-40B4-BE49-F238E27FC236}">
                <a16:creationId xmlns:a16="http://schemas.microsoft.com/office/drawing/2014/main" id="{5940B1A6-6B6E-4907-B90D-AD3E8C4DCF8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324126" y="1683637"/>
            <a:ext cx="914400" cy="914400"/>
          </a:xfrm>
          <a:prstGeom prst="rect">
            <a:avLst/>
          </a:prstGeom>
        </p:spPr>
      </p:pic>
      <p:pic>
        <p:nvPicPr>
          <p:cNvPr id="59" name="Gráfico 58" descr="DNA">
            <a:extLst>
              <a:ext uri="{FF2B5EF4-FFF2-40B4-BE49-F238E27FC236}">
                <a16:creationId xmlns:a16="http://schemas.microsoft.com/office/drawing/2014/main" id="{5F94A8C3-0F3F-4C4D-870B-12C85D8D76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735774" y="1682653"/>
            <a:ext cx="914400" cy="914400"/>
          </a:xfrm>
          <a:prstGeom prst="rect">
            <a:avLst/>
          </a:prstGeom>
        </p:spPr>
      </p:pic>
      <p:pic>
        <p:nvPicPr>
          <p:cNvPr id="61" name="Gráfico 60" descr="DNA">
            <a:extLst>
              <a:ext uri="{FF2B5EF4-FFF2-40B4-BE49-F238E27FC236}">
                <a16:creationId xmlns:a16="http://schemas.microsoft.com/office/drawing/2014/main" id="{F2F998EA-94F7-4505-9671-16141B865ED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41600" y="1682653"/>
            <a:ext cx="914400" cy="914400"/>
          </a:xfrm>
          <a:prstGeom prst="rect">
            <a:avLst/>
          </a:prstGeom>
        </p:spPr>
      </p:pic>
      <p:pic>
        <p:nvPicPr>
          <p:cNvPr id="63" name="Gráfico 62" descr="Porta aberta">
            <a:extLst>
              <a:ext uri="{FF2B5EF4-FFF2-40B4-BE49-F238E27FC236}">
                <a16:creationId xmlns:a16="http://schemas.microsoft.com/office/drawing/2014/main" id="{97D1EE2E-A29F-4C4B-A0F4-4D81CE8243F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735774" y="5666811"/>
            <a:ext cx="914400" cy="914400"/>
          </a:xfrm>
          <a:prstGeom prst="rect">
            <a:avLst/>
          </a:prstGeom>
        </p:spPr>
      </p:pic>
      <p:pic>
        <p:nvPicPr>
          <p:cNvPr id="65" name="Gráfico 64" descr="Porta aberta">
            <a:extLst>
              <a:ext uri="{FF2B5EF4-FFF2-40B4-BE49-F238E27FC236}">
                <a16:creationId xmlns:a16="http://schemas.microsoft.com/office/drawing/2014/main" id="{9F6DFF55-4580-4B96-A92F-C11B94B330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41600" y="5666811"/>
            <a:ext cx="914400" cy="914400"/>
          </a:xfrm>
          <a:prstGeom prst="rect">
            <a:avLst/>
          </a:prstGeom>
        </p:spPr>
      </p:pic>
      <p:pic>
        <p:nvPicPr>
          <p:cNvPr id="67" name="Gráfico 66" descr="Baixar da nuvem">
            <a:extLst>
              <a:ext uri="{FF2B5EF4-FFF2-40B4-BE49-F238E27FC236}">
                <a16:creationId xmlns:a16="http://schemas.microsoft.com/office/drawing/2014/main" id="{DB62F367-EF63-4374-A9AE-6179E7EF81D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06654" y="5670750"/>
            <a:ext cx="914400" cy="914400"/>
          </a:xfrm>
          <a:prstGeom prst="rect">
            <a:avLst/>
          </a:prstGeom>
        </p:spPr>
      </p:pic>
      <p:pic>
        <p:nvPicPr>
          <p:cNvPr id="69" name="Gráfico 68" descr="Baixar da nuvem">
            <a:extLst>
              <a:ext uri="{FF2B5EF4-FFF2-40B4-BE49-F238E27FC236}">
                <a16:creationId xmlns:a16="http://schemas.microsoft.com/office/drawing/2014/main" id="{D787F312-B22C-4B05-A5D6-235CC179B2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00830" y="5670750"/>
            <a:ext cx="914400" cy="914400"/>
          </a:xfrm>
          <a:prstGeom prst="rect">
            <a:avLst/>
          </a:prstGeom>
        </p:spPr>
      </p:pic>
      <p:pic>
        <p:nvPicPr>
          <p:cNvPr id="71" name="Gráfico 70" descr="Fogos de artifício">
            <a:extLst>
              <a:ext uri="{FF2B5EF4-FFF2-40B4-BE49-F238E27FC236}">
                <a16:creationId xmlns:a16="http://schemas.microsoft.com/office/drawing/2014/main" id="{71CF68DA-E7B8-49A3-AF55-A4B22BE818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941600" y="3010706"/>
            <a:ext cx="914400" cy="914400"/>
          </a:xfrm>
          <a:prstGeom prst="rect">
            <a:avLst/>
          </a:prstGeom>
        </p:spPr>
      </p:pic>
      <p:pic>
        <p:nvPicPr>
          <p:cNvPr id="73" name="Gráfico 72" descr="Fogos de artifício">
            <a:extLst>
              <a:ext uri="{FF2B5EF4-FFF2-40B4-BE49-F238E27FC236}">
                <a16:creationId xmlns:a16="http://schemas.microsoft.com/office/drawing/2014/main" id="{06A6F3E3-969A-4C53-96BA-24A37EF8F21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735774" y="3010706"/>
            <a:ext cx="914400" cy="914400"/>
          </a:xfrm>
          <a:prstGeom prst="rect">
            <a:avLst/>
          </a:prstGeom>
        </p:spPr>
      </p:pic>
      <p:pic>
        <p:nvPicPr>
          <p:cNvPr id="75" name="Gráfico 74" descr="Bandeira">
            <a:extLst>
              <a:ext uri="{FF2B5EF4-FFF2-40B4-BE49-F238E27FC236}">
                <a16:creationId xmlns:a16="http://schemas.microsoft.com/office/drawing/2014/main" id="{04ADBF85-6825-4CE5-8F10-7C787D87328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4126" y="5670750"/>
            <a:ext cx="914400" cy="914400"/>
          </a:xfrm>
          <a:prstGeom prst="rect">
            <a:avLst/>
          </a:prstGeom>
        </p:spPr>
      </p:pic>
      <p:pic>
        <p:nvPicPr>
          <p:cNvPr id="77" name="Gráfico 76" descr="Bandeira">
            <a:extLst>
              <a:ext uri="{FF2B5EF4-FFF2-40B4-BE49-F238E27FC236}">
                <a16:creationId xmlns:a16="http://schemas.microsoft.com/office/drawing/2014/main" id="{B4038C3E-A6B2-4A8D-867B-35422D2FDD4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29950" y="5670750"/>
            <a:ext cx="914400" cy="914400"/>
          </a:xfrm>
          <a:prstGeom prst="rect">
            <a:avLst/>
          </a:prstGeom>
        </p:spPr>
      </p:pic>
      <p:pic>
        <p:nvPicPr>
          <p:cNvPr id="79" name="Gráfico 78" descr="Internet das Coisas">
            <a:extLst>
              <a:ext uri="{FF2B5EF4-FFF2-40B4-BE49-F238E27FC236}">
                <a16:creationId xmlns:a16="http://schemas.microsoft.com/office/drawing/2014/main" id="{D6453A3C-3285-4A59-A6AF-D348DD60A0B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00830" y="4341711"/>
            <a:ext cx="914400" cy="914400"/>
          </a:xfrm>
          <a:prstGeom prst="rect">
            <a:avLst/>
          </a:prstGeom>
        </p:spPr>
      </p:pic>
      <p:pic>
        <p:nvPicPr>
          <p:cNvPr id="81" name="Gráfico 80" descr="Internet das Coisas">
            <a:extLst>
              <a:ext uri="{FF2B5EF4-FFF2-40B4-BE49-F238E27FC236}">
                <a16:creationId xmlns:a16="http://schemas.microsoft.com/office/drawing/2014/main" id="{D917EC26-CB9F-4862-B0B9-EACFA14466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06654" y="4341711"/>
            <a:ext cx="914400" cy="914400"/>
          </a:xfrm>
          <a:prstGeom prst="rect">
            <a:avLst/>
          </a:prstGeom>
        </p:spPr>
      </p:pic>
      <p:pic>
        <p:nvPicPr>
          <p:cNvPr id="83" name="Gráfico 82" descr="Chave">
            <a:extLst>
              <a:ext uri="{FF2B5EF4-FFF2-40B4-BE49-F238E27FC236}">
                <a16:creationId xmlns:a16="http://schemas.microsoft.com/office/drawing/2014/main" id="{0FD17863-B221-45F0-84B0-B15F2441688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912478" y="4341711"/>
            <a:ext cx="914400" cy="914400"/>
          </a:xfrm>
          <a:prstGeom prst="rect">
            <a:avLst/>
          </a:prstGeom>
        </p:spPr>
      </p:pic>
      <p:pic>
        <p:nvPicPr>
          <p:cNvPr id="85" name="Gráfico 84" descr="Chave">
            <a:extLst>
              <a:ext uri="{FF2B5EF4-FFF2-40B4-BE49-F238E27FC236}">
                <a16:creationId xmlns:a16="http://schemas.microsoft.com/office/drawing/2014/main" id="{FA6BD579-BF0B-4885-8C94-A4259690E1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118302" y="4341711"/>
            <a:ext cx="914400" cy="914400"/>
          </a:xfrm>
          <a:prstGeom prst="rect">
            <a:avLst/>
          </a:prstGeom>
        </p:spPr>
      </p:pic>
      <p:pic>
        <p:nvPicPr>
          <p:cNvPr id="87" name="Gráfico 86" descr="Relâmpago">
            <a:extLst>
              <a:ext uri="{FF2B5EF4-FFF2-40B4-BE49-F238E27FC236}">
                <a16:creationId xmlns:a16="http://schemas.microsoft.com/office/drawing/2014/main" id="{701A010F-C802-40EE-BD78-DEA9180157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324126" y="4341711"/>
            <a:ext cx="914400" cy="914400"/>
          </a:xfrm>
          <a:prstGeom prst="rect">
            <a:avLst/>
          </a:prstGeom>
        </p:spPr>
      </p:pic>
      <p:pic>
        <p:nvPicPr>
          <p:cNvPr id="89" name="Gráfico 88" descr="Relâmpago">
            <a:extLst>
              <a:ext uri="{FF2B5EF4-FFF2-40B4-BE49-F238E27FC236}">
                <a16:creationId xmlns:a16="http://schemas.microsoft.com/office/drawing/2014/main" id="{B0C13D8C-88D6-46F7-A6E4-7D1C7703653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529950" y="4341711"/>
            <a:ext cx="914400" cy="914400"/>
          </a:xfrm>
          <a:prstGeom prst="rect">
            <a:avLst/>
          </a:prstGeom>
        </p:spPr>
      </p:pic>
      <p:pic>
        <p:nvPicPr>
          <p:cNvPr id="91" name="Gráfico 90" descr="Luzes acesas">
            <a:extLst>
              <a:ext uri="{FF2B5EF4-FFF2-40B4-BE49-F238E27FC236}">
                <a16:creationId xmlns:a16="http://schemas.microsoft.com/office/drawing/2014/main" id="{911A8D00-B0AE-432F-9059-19763378F55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735774" y="4338759"/>
            <a:ext cx="914400" cy="914400"/>
          </a:xfrm>
          <a:prstGeom prst="rect">
            <a:avLst/>
          </a:prstGeom>
        </p:spPr>
      </p:pic>
      <p:pic>
        <p:nvPicPr>
          <p:cNvPr id="93" name="Gráfico 92" descr="Luzes acesas">
            <a:extLst>
              <a:ext uri="{FF2B5EF4-FFF2-40B4-BE49-F238E27FC236}">
                <a16:creationId xmlns:a16="http://schemas.microsoft.com/office/drawing/2014/main" id="{784D350E-7DA8-4C2F-AB65-CFF7D2505FD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941600" y="4338759"/>
            <a:ext cx="914400" cy="914400"/>
          </a:xfrm>
          <a:prstGeom prst="rect">
            <a:avLst/>
          </a:prstGeom>
        </p:spPr>
      </p:pic>
      <p:pic>
        <p:nvPicPr>
          <p:cNvPr id="95" name="Gráfico 94" descr="Perdido">
            <a:extLst>
              <a:ext uri="{FF2B5EF4-FFF2-40B4-BE49-F238E27FC236}">
                <a16:creationId xmlns:a16="http://schemas.microsoft.com/office/drawing/2014/main" id="{088C5F29-CC12-4FBD-978A-746BCC4C10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12478" y="1683637"/>
            <a:ext cx="914400" cy="914400"/>
          </a:xfrm>
          <a:prstGeom prst="rect">
            <a:avLst/>
          </a:prstGeom>
        </p:spPr>
      </p:pic>
      <p:pic>
        <p:nvPicPr>
          <p:cNvPr id="97" name="Gráfico 96" descr="Perdido">
            <a:extLst>
              <a:ext uri="{FF2B5EF4-FFF2-40B4-BE49-F238E27FC236}">
                <a16:creationId xmlns:a16="http://schemas.microsoft.com/office/drawing/2014/main" id="{A0E2852A-F0F7-439D-8568-3FFE22C78B7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118302" y="1683637"/>
            <a:ext cx="914400" cy="914400"/>
          </a:xfrm>
          <a:prstGeom prst="rect">
            <a:avLst/>
          </a:prstGeom>
        </p:spPr>
      </p:pic>
      <p:pic>
        <p:nvPicPr>
          <p:cNvPr id="99" name="Gráfico 98" descr="Microscópio">
            <a:extLst>
              <a:ext uri="{FF2B5EF4-FFF2-40B4-BE49-F238E27FC236}">
                <a16:creationId xmlns:a16="http://schemas.microsoft.com/office/drawing/2014/main" id="{ABE29F2C-B735-4EA6-BE3B-4A4F6AA018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9182" y="3012674"/>
            <a:ext cx="914400" cy="914400"/>
          </a:xfrm>
          <a:prstGeom prst="rect">
            <a:avLst/>
          </a:prstGeom>
        </p:spPr>
      </p:pic>
      <p:pic>
        <p:nvPicPr>
          <p:cNvPr id="101" name="Gráfico 100" descr="Microscópio">
            <a:extLst>
              <a:ext uri="{FF2B5EF4-FFF2-40B4-BE49-F238E27FC236}">
                <a16:creationId xmlns:a16="http://schemas.microsoft.com/office/drawing/2014/main" id="{A89FC0A0-0BC0-4421-BB35-66AE63CDF2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95006" y="3012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 </a:t>
            </a:r>
            <a:r>
              <a:rPr lang="pt-BR" dirty="0" err="1"/>
              <a:t>App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54B5F-DA0F-9E4C-8787-74691AA253F6}"/>
              </a:ext>
            </a:extLst>
          </p:cNvPr>
          <p:cNvSpPr/>
          <p:nvPr/>
        </p:nvSpPr>
        <p:spPr>
          <a:xfrm>
            <a:off x="465754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catalogue</a:t>
            </a:r>
            <a:endParaRPr lang="en-US" sz="1400" dirty="0"/>
          </a:p>
        </p:txBody>
      </p:sp>
      <p:sp>
        <p:nvSpPr>
          <p:cNvPr id="5" name="Rectangle 72">
            <a:extLst>
              <a:ext uri="{FF2B5EF4-FFF2-40B4-BE49-F238E27FC236}">
                <a16:creationId xmlns:a16="http://schemas.microsoft.com/office/drawing/2014/main" id="{8F25AC75-071A-6E46-ABF1-693358944BD1}"/>
              </a:ext>
            </a:extLst>
          </p:cNvPr>
          <p:cNvSpPr/>
          <p:nvPr/>
        </p:nvSpPr>
        <p:spPr>
          <a:xfrm>
            <a:off x="204290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front-end</a:t>
            </a:r>
          </a:p>
        </p:txBody>
      </p:sp>
      <p:cxnSp>
        <p:nvCxnSpPr>
          <p:cNvPr id="7" name="Elbow Connector 7">
            <a:extLst>
              <a:ext uri="{FF2B5EF4-FFF2-40B4-BE49-F238E27FC236}">
                <a16:creationId xmlns:a16="http://schemas.microsoft.com/office/drawing/2014/main" id="{8B3481F7-59FB-874E-AD25-36AEA8B5C4A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504167" y="3524746"/>
            <a:ext cx="11533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DB4A880F-2236-6B4E-8D2A-FD61B3748F67}"/>
              </a:ext>
            </a:extLst>
          </p:cNvPr>
          <p:cNvCxnSpPr>
            <a:cxnSpLocks/>
            <a:stCxn id="5" idx="0"/>
            <a:endCxn id="24" idx="0"/>
          </p:cNvCxnSpPr>
          <p:nvPr/>
        </p:nvCxnSpPr>
        <p:spPr>
          <a:xfrm rot="16200000" flipH="1" flipV="1">
            <a:off x="2076410" y="2691551"/>
            <a:ext cx="102359" cy="1291888"/>
          </a:xfrm>
          <a:prstGeom prst="bentConnector3">
            <a:avLst>
              <a:gd name="adj1" fmla="val -2233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4ECEAD-0E28-4D4B-B386-56DCFBD2F688}"/>
              </a:ext>
            </a:extLst>
          </p:cNvPr>
          <p:cNvSpPr txBox="1"/>
          <p:nvPr/>
        </p:nvSpPr>
        <p:spPr>
          <a:xfrm>
            <a:off x="1736155" y="266428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sched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B7FA0-5CA0-4945-A7CD-49FEDC75E26A}"/>
              </a:ext>
            </a:extLst>
          </p:cNvPr>
          <p:cNvSpPr txBox="1"/>
          <p:nvPr/>
        </p:nvSpPr>
        <p:spPr>
          <a:xfrm>
            <a:off x="3480111" y="397838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cxnSp>
        <p:nvCxnSpPr>
          <p:cNvPr id="20" name="Elbow Connector 7">
            <a:extLst>
              <a:ext uri="{FF2B5EF4-FFF2-40B4-BE49-F238E27FC236}">
                <a16:creationId xmlns:a16="http://schemas.microsoft.com/office/drawing/2014/main" id="{B058AB39-B61C-8044-B773-1D3B222712C7}"/>
              </a:ext>
            </a:extLst>
          </p:cNvPr>
          <p:cNvCxnSpPr>
            <a:cxnSpLocks/>
            <a:stCxn id="24" idx="6"/>
            <a:endCxn id="5" idx="1"/>
          </p:cNvCxnSpPr>
          <p:nvPr/>
        </p:nvCxnSpPr>
        <p:spPr>
          <a:xfrm>
            <a:off x="1634046" y="3524746"/>
            <a:ext cx="4088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9001B53-1145-DC4D-BD84-72D519538334}"/>
              </a:ext>
            </a:extLst>
          </p:cNvPr>
          <p:cNvSpPr/>
          <p:nvPr/>
        </p:nvSpPr>
        <p:spPr>
          <a:xfrm>
            <a:off x="1329246" y="3388675"/>
            <a:ext cx="304800" cy="272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C001AC-8099-2445-9DB4-9C187E015382}"/>
              </a:ext>
            </a:extLst>
          </p:cNvPr>
          <p:cNvSpPr/>
          <p:nvPr/>
        </p:nvSpPr>
        <p:spPr>
          <a:xfrm>
            <a:off x="4657541" y="248656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login</a:t>
            </a:r>
            <a:endParaRPr lang="en-US" sz="1400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3DF225BD-7069-3F4A-B42A-A4BDEB2AE7F7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 flipV="1">
            <a:off x="3504167" y="2724994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D8EC84C-6437-3F40-A8A3-02D79A824699}"/>
              </a:ext>
            </a:extLst>
          </p:cNvPr>
          <p:cNvSpPr/>
          <p:nvPr/>
        </p:nvSpPr>
        <p:spPr>
          <a:xfrm>
            <a:off x="4657541" y="4086068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orders</a:t>
            </a:r>
            <a:endParaRPr lang="en-US" sz="1400" dirty="0"/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9C437822-F44C-F341-A5BB-CEEB34A27EA4}"/>
              </a:ext>
            </a:extLst>
          </p:cNvPr>
          <p:cNvSpPr/>
          <p:nvPr/>
        </p:nvSpPr>
        <p:spPr>
          <a:xfrm>
            <a:off x="6874284" y="5692921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D8034-0096-0940-9629-3BF4053BA45F}"/>
              </a:ext>
            </a:extLst>
          </p:cNvPr>
          <p:cNvSpPr/>
          <p:nvPr/>
        </p:nvSpPr>
        <p:spPr>
          <a:xfrm>
            <a:off x="8966068" y="5692921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34" name="Elbow Connector 7">
            <a:extLst>
              <a:ext uri="{FF2B5EF4-FFF2-40B4-BE49-F238E27FC236}">
                <a16:creationId xmlns:a16="http://schemas.microsoft.com/office/drawing/2014/main" id="{7C471156-99DB-DA4D-B9B1-75C27EEDF0EC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335550" y="5931351"/>
            <a:ext cx="6305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7">
            <a:extLst>
              <a:ext uri="{FF2B5EF4-FFF2-40B4-BE49-F238E27FC236}">
                <a16:creationId xmlns:a16="http://schemas.microsoft.com/office/drawing/2014/main" id="{5F362F36-D04A-FB4B-A05F-C50F0478B823}"/>
              </a:ext>
            </a:extLst>
          </p:cNvPr>
          <p:cNvCxnSpPr>
            <a:cxnSpLocks/>
            <a:stCxn id="5" idx="3"/>
            <a:endCxn id="31" idx="1"/>
          </p:cNvCxnSpPr>
          <p:nvPr/>
        </p:nvCxnSpPr>
        <p:spPr>
          <a:xfrm>
            <a:off x="3504167" y="3524746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2">
            <a:extLst>
              <a:ext uri="{FF2B5EF4-FFF2-40B4-BE49-F238E27FC236}">
                <a16:creationId xmlns:a16="http://schemas.microsoft.com/office/drawing/2014/main" id="{EA74D8A2-8573-2648-B2C2-E5003A739951}"/>
              </a:ext>
            </a:extLst>
          </p:cNvPr>
          <p:cNvSpPr/>
          <p:nvPr/>
        </p:nvSpPr>
        <p:spPr>
          <a:xfrm>
            <a:off x="6878227" y="3283147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BCE4D1-9867-E14D-A82E-6E8E2523DCB0}"/>
              </a:ext>
            </a:extLst>
          </p:cNvPr>
          <p:cNvSpPr/>
          <p:nvPr/>
        </p:nvSpPr>
        <p:spPr>
          <a:xfrm>
            <a:off x="8966068" y="3285237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cart-</a:t>
            </a:r>
            <a:r>
              <a:rPr lang="en-US" sz="1400" dirty="0" err="1"/>
              <a:t>db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7452B8-52AA-3B4B-AEFA-88F36A25A1F1}"/>
              </a:ext>
            </a:extLst>
          </p:cNvPr>
          <p:cNvSpPr/>
          <p:nvPr/>
        </p:nvSpPr>
        <p:spPr>
          <a:xfrm>
            <a:off x="6878227" y="4088158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orders-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740BFF28-6406-144D-9E05-33B0D40675B9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6118807" y="4324498"/>
            <a:ext cx="759420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7">
            <a:extLst>
              <a:ext uri="{FF2B5EF4-FFF2-40B4-BE49-F238E27FC236}">
                <a16:creationId xmlns:a16="http://schemas.microsoft.com/office/drawing/2014/main" id="{DC02E631-5261-634B-AF63-52B32DE0A18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118807" y="4324498"/>
            <a:ext cx="755477" cy="16068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B7735C2-0631-AA44-BEAF-14588B6012A2}"/>
              </a:ext>
            </a:extLst>
          </p:cNvPr>
          <p:cNvSpPr/>
          <p:nvPr/>
        </p:nvSpPr>
        <p:spPr>
          <a:xfrm>
            <a:off x="6874284" y="4893169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payment</a:t>
            </a:r>
            <a:endParaRPr lang="en-US" sz="1400" dirty="0"/>
          </a:p>
        </p:txBody>
      </p:sp>
      <p:cxnSp>
        <p:nvCxnSpPr>
          <p:cNvPr id="53" name="Elbow Connector 7">
            <a:extLst>
              <a:ext uri="{FF2B5EF4-FFF2-40B4-BE49-F238E27FC236}">
                <a16:creationId xmlns:a16="http://schemas.microsoft.com/office/drawing/2014/main" id="{D6DA24BB-0564-794B-9F95-DCA67F217EA4}"/>
              </a:ext>
            </a:extLst>
          </p:cNvPr>
          <p:cNvCxnSpPr>
            <a:cxnSpLocks/>
            <a:stCxn id="31" idx="3"/>
            <a:endCxn id="52" idx="1"/>
          </p:cNvCxnSpPr>
          <p:nvPr/>
        </p:nvCxnSpPr>
        <p:spPr>
          <a:xfrm>
            <a:off x="6118807" y="4324498"/>
            <a:ext cx="755477" cy="8071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7">
            <a:extLst>
              <a:ext uri="{FF2B5EF4-FFF2-40B4-BE49-F238E27FC236}">
                <a16:creationId xmlns:a16="http://schemas.microsoft.com/office/drawing/2014/main" id="{9991CFDB-9317-4A48-866C-9271AD76438B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6118807" y="3521577"/>
            <a:ext cx="759420" cy="8029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">
            <a:extLst>
              <a:ext uri="{FF2B5EF4-FFF2-40B4-BE49-F238E27FC236}">
                <a16:creationId xmlns:a16="http://schemas.microsoft.com/office/drawing/2014/main" id="{B31558A7-BEC0-5546-BF4C-1E897456F97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8339493" y="3521577"/>
            <a:ext cx="626575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2">
            <a:extLst>
              <a:ext uri="{FF2B5EF4-FFF2-40B4-BE49-F238E27FC236}">
                <a16:creationId xmlns:a16="http://schemas.microsoft.com/office/drawing/2014/main" id="{11E90209-769A-0445-9165-54935C6C4865}"/>
              </a:ext>
            </a:extLst>
          </p:cNvPr>
          <p:cNvSpPr/>
          <p:nvPr/>
        </p:nvSpPr>
        <p:spPr>
          <a:xfrm>
            <a:off x="6874284" y="248339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shipping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FBE78DD-3607-6141-B327-E716645E572D}"/>
              </a:ext>
            </a:extLst>
          </p:cNvPr>
          <p:cNvSpPr/>
          <p:nvPr/>
        </p:nvSpPr>
        <p:spPr>
          <a:xfrm>
            <a:off x="8966068" y="2482649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queue</a:t>
            </a:r>
          </a:p>
        </p:txBody>
      </p:sp>
      <p:cxnSp>
        <p:nvCxnSpPr>
          <p:cNvPr id="78" name="Elbow Connector 7">
            <a:extLst>
              <a:ext uri="{FF2B5EF4-FFF2-40B4-BE49-F238E27FC236}">
                <a16:creationId xmlns:a16="http://schemas.microsoft.com/office/drawing/2014/main" id="{A87F763A-D18D-D149-B838-D214667AB254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 flipV="1">
            <a:off x="8335550" y="2721079"/>
            <a:ext cx="630518" cy="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">
            <a:extLst>
              <a:ext uri="{FF2B5EF4-FFF2-40B4-BE49-F238E27FC236}">
                <a16:creationId xmlns:a16="http://schemas.microsoft.com/office/drawing/2014/main" id="{B6C94BBC-216E-D144-9333-03FE29F90E90}"/>
              </a:ext>
            </a:extLst>
          </p:cNvPr>
          <p:cNvCxnSpPr>
            <a:cxnSpLocks/>
            <a:stCxn id="31" idx="3"/>
            <a:endCxn id="76" idx="1"/>
          </p:cNvCxnSpPr>
          <p:nvPr/>
        </p:nvCxnSpPr>
        <p:spPr>
          <a:xfrm flipV="1">
            <a:off x="6118807" y="2721824"/>
            <a:ext cx="755477" cy="16026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26D9FE5-7BD7-FC4B-9198-C1E84E3B2667}"/>
              </a:ext>
            </a:extLst>
          </p:cNvPr>
          <p:cNvSpPr txBox="1"/>
          <p:nvPr/>
        </p:nvSpPr>
        <p:spPr>
          <a:xfrm>
            <a:off x="6007748" y="523089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1C2AE0-BC54-164B-85AD-B4455BE26B71}"/>
              </a:ext>
            </a:extLst>
          </p:cNvPr>
          <p:cNvSpPr txBox="1"/>
          <p:nvPr/>
        </p:nvSpPr>
        <p:spPr>
          <a:xfrm>
            <a:off x="8334691" y="276936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11DB96A-42ED-1345-A771-8B9EE5CDF35C}"/>
              </a:ext>
            </a:extLst>
          </p:cNvPr>
          <p:cNvSpPr txBox="1"/>
          <p:nvPr/>
        </p:nvSpPr>
        <p:spPr>
          <a:xfrm>
            <a:off x="8383120" y="360665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D8E6402-9A3A-484B-9853-1734C65719E8}"/>
              </a:ext>
            </a:extLst>
          </p:cNvPr>
          <p:cNvSpPr txBox="1"/>
          <p:nvPr/>
        </p:nvSpPr>
        <p:spPr>
          <a:xfrm>
            <a:off x="8361306" y="596057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7819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Inseto sob lupa">
            <a:extLst>
              <a:ext uri="{FF2B5EF4-FFF2-40B4-BE49-F238E27FC236}">
                <a16:creationId xmlns:a16="http://schemas.microsoft.com/office/drawing/2014/main" id="{3ADFECBB-6D1A-47B9-9BFE-670DCC31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7200" y="189000"/>
            <a:ext cx="914400" cy="914400"/>
          </a:xfrm>
          <a:prstGeom prst="rect">
            <a:avLst/>
          </a:prstGeom>
        </p:spPr>
      </p:pic>
      <p:pic>
        <p:nvPicPr>
          <p:cNvPr id="5" name="Gráfico 4" descr="Inseto sob lupa">
            <a:extLst>
              <a:ext uri="{FF2B5EF4-FFF2-40B4-BE49-F238E27FC236}">
                <a16:creationId xmlns:a16="http://schemas.microsoft.com/office/drawing/2014/main" id="{DE999517-E173-48C9-BA8F-40645376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00" y="189000"/>
            <a:ext cx="914400" cy="914400"/>
          </a:xfrm>
          <a:prstGeom prst="rect">
            <a:avLst/>
          </a:prstGeom>
        </p:spPr>
      </p:pic>
      <p:pic>
        <p:nvPicPr>
          <p:cNvPr id="7" name="Gráfico 6" descr="Causa E Efeito">
            <a:extLst>
              <a:ext uri="{FF2B5EF4-FFF2-40B4-BE49-F238E27FC236}">
                <a16:creationId xmlns:a16="http://schemas.microsoft.com/office/drawing/2014/main" id="{A29E2C04-1AEB-4401-BD43-B02D0B86B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600" y="189000"/>
            <a:ext cx="914400" cy="914400"/>
          </a:xfrm>
          <a:prstGeom prst="rect">
            <a:avLst/>
          </a:prstGeom>
        </p:spPr>
      </p:pic>
      <p:pic>
        <p:nvPicPr>
          <p:cNvPr id="9" name="Gráfico 8" descr="Causa E Efeito">
            <a:extLst>
              <a:ext uri="{FF2B5EF4-FFF2-40B4-BE49-F238E27FC236}">
                <a16:creationId xmlns:a16="http://schemas.microsoft.com/office/drawing/2014/main" id="{36A123AE-B75A-4E55-9803-8EBBE3C9E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1600" y="189000"/>
            <a:ext cx="914400" cy="914400"/>
          </a:xfrm>
          <a:prstGeom prst="rect">
            <a:avLst/>
          </a:prstGeom>
        </p:spPr>
      </p:pic>
      <p:pic>
        <p:nvPicPr>
          <p:cNvPr id="11" name="Gráfico 10" descr="Nuvem com Relâmpagos e Chuva">
            <a:extLst>
              <a:ext uri="{FF2B5EF4-FFF2-40B4-BE49-F238E27FC236}">
                <a16:creationId xmlns:a16="http://schemas.microsoft.com/office/drawing/2014/main" id="{CF1A78C2-6462-43AB-8C3E-E79A7B618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189000"/>
            <a:ext cx="914400" cy="914400"/>
          </a:xfrm>
          <a:prstGeom prst="rect">
            <a:avLst/>
          </a:prstGeom>
        </p:spPr>
      </p:pic>
      <p:pic>
        <p:nvPicPr>
          <p:cNvPr id="13" name="Gráfico 12" descr="Nuvem com Relâmpagos e Chuva">
            <a:extLst>
              <a:ext uri="{FF2B5EF4-FFF2-40B4-BE49-F238E27FC236}">
                <a16:creationId xmlns:a16="http://schemas.microsoft.com/office/drawing/2014/main" id="{E630C535-6847-464A-BB9A-DBDDC0795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1600" y="189000"/>
            <a:ext cx="914400" cy="914400"/>
          </a:xfrm>
          <a:prstGeom prst="rect">
            <a:avLst/>
          </a:prstGeom>
        </p:spPr>
      </p:pic>
      <p:pic>
        <p:nvPicPr>
          <p:cNvPr id="15" name="Gráfico 14" descr="Café">
            <a:extLst>
              <a:ext uri="{FF2B5EF4-FFF2-40B4-BE49-F238E27FC236}">
                <a16:creationId xmlns:a16="http://schemas.microsoft.com/office/drawing/2014/main" id="{8C15369F-7F1B-467C-A030-379CE072F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5600" y="1580400"/>
            <a:ext cx="914400" cy="914400"/>
          </a:xfrm>
          <a:prstGeom prst="rect">
            <a:avLst/>
          </a:prstGeom>
        </p:spPr>
      </p:pic>
      <p:pic>
        <p:nvPicPr>
          <p:cNvPr id="17" name="Gráfico 16" descr="Café">
            <a:extLst>
              <a:ext uri="{FF2B5EF4-FFF2-40B4-BE49-F238E27FC236}">
                <a16:creationId xmlns:a16="http://schemas.microsoft.com/office/drawing/2014/main" id="{F37EC9E5-FB99-4A92-94DC-DED07102FA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7200" y="1580400"/>
            <a:ext cx="914400" cy="914400"/>
          </a:xfrm>
          <a:prstGeom prst="rect">
            <a:avLst/>
          </a:prstGeom>
        </p:spPr>
      </p:pic>
      <p:pic>
        <p:nvPicPr>
          <p:cNvPr id="19" name="Gráfico 18" descr="Cone">
            <a:extLst>
              <a:ext uri="{FF2B5EF4-FFF2-40B4-BE49-F238E27FC236}">
                <a16:creationId xmlns:a16="http://schemas.microsoft.com/office/drawing/2014/main" id="{9A5B8358-0EB8-4AA5-8B71-0168EC3F45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1600" y="189000"/>
            <a:ext cx="914400" cy="914400"/>
          </a:xfrm>
          <a:prstGeom prst="rect">
            <a:avLst/>
          </a:prstGeom>
        </p:spPr>
      </p:pic>
      <p:pic>
        <p:nvPicPr>
          <p:cNvPr id="21" name="Gráfico 20" descr="Cone">
            <a:extLst>
              <a:ext uri="{FF2B5EF4-FFF2-40B4-BE49-F238E27FC236}">
                <a16:creationId xmlns:a16="http://schemas.microsoft.com/office/drawing/2014/main" id="{3728856B-F870-4593-AA1E-FCB0EA4F97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1600" y="189000"/>
            <a:ext cx="914400" cy="914400"/>
          </a:xfrm>
          <a:prstGeom prst="rect">
            <a:avLst/>
          </a:prstGeom>
        </p:spPr>
      </p:pic>
      <p:pic>
        <p:nvPicPr>
          <p:cNvPr id="23" name="Gráfico 22" descr="Conectado">
            <a:extLst>
              <a:ext uri="{FF2B5EF4-FFF2-40B4-BE49-F238E27FC236}">
                <a16:creationId xmlns:a16="http://schemas.microsoft.com/office/drawing/2014/main" id="{16925312-E486-43E8-A706-A3EBC6D4B1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01600" y="189000"/>
            <a:ext cx="914400" cy="914400"/>
          </a:xfrm>
          <a:prstGeom prst="rect">
            <a:avLst/>
          </a:prstGeom>
        </p:spPr>
      </p:pic>
      <p:pic>
        <p:nvPicPr>
          <p:cNvPr id="25" name="Gráfico 24" descr="Conectado">
            <a:extLst>
              <a:ext uri="{FF2B5EF4-FFF2-40B4-BE49-F238E27FC236}">
                <a16:creationId xmlns:a16="http://schemas.microsoft.com/office/drawing/2014/main" id="{F1DD7E3C-7750-4759-BC52-FA25E0407B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81600" y="189000"/>
            <a:ext cx="914400" cy="914400"/>
          </a:xfrm>
          <a:prstGeom prst="rect">
            <a:avLst/>
          </a:prstGeom>
        </p:spPr>
      </p:pic>
      <p:pic>
        <p:nvPicPr>
          <p:cNvPr id="27" name="Gráfico 26" descr="Cilindro">
            <a:extLst>
              <a:ext uri="{FF2B5EF4-FFF2-40B4-BE49-F238E27FC236}">
                <a16:creationId xmlns:a16="http://schemas.microsoft.com/office/drawing/2014/main" id="{3043C447-74D5-4F4A-BFC7-8CCEF7E4F4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01600" y="5754600"/>
            <a:ext cx="914400" cy="914400"/>
          </a:xfrm>
          <a:prstGeom prst="rect">
            <a:avLst/>
          </a:prstGeom>
        </p:spPr>
      </p:pic>
      <p:pic>
        <p:nvPicPr>
          <p:cNvPr id="29" name="Gráfico 28" descr="Cilindro">
            <a:extLst>
              <a:ext uri="{FF2B5EF4-FFF2-40B4-BE49-F238E27FC236}">
                <a16:creationId xmlns:a16="http://schemas.microsoft.com/office/drawing/2014/main" id="{84EDC5DC-B6B4-4E15-A7A9-D716774089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81600" y="5754600"/>
            <a:ext cx="914400" cy="914400"/>
          </a:xfrm>
          <a:prstGeom prst="rect">
            <a:avLst/>
          </a:prstGeom>
        </p:spPr>
      </p:pic>
      <p:pic>
        <p:nvPicPr>
          <p:cNvPr id="31" name="Gráfico 30" descr="Combustível">
            <a:extLst>
              <a:ext uri="{FF2B5EF4-FFF2-40B4-BE49-F238E27FC236}">
                <a16:creationId xmlns:a16="http://schemas.microsoft.com/office/drawing/2014/main" id="{B883A0AC-47DE-46FB-A155-2C43663E69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1600" y="1580400"/>
            <a:ext cx="914400" cy="914400"/>
          </a:xfrm>
          <a:prstGeom prst="rect">
            <a:avLst/>
          </a:prstGeom>
        </p:spPr>
      </p:pic>
      <p:pic>
        <p:nvPicPr>
          <p:cNvPr id="33" name="Gráfico 32" descr="Combustível">
            <a:extLst>
              <a:ext uri="{FF2B5EF4-FFF2-40B4-BE49-F238E27FC236}">
                <a16:creationId xmlns:a16="http://schemas.microsoft.com/office/drawing/2014/main" id="{7FC61591-4A9B-419D-8E9E-3265C3A3D6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21600" y="1580400"/>
            <a:ext cx="914400" cy="914400"/>
          </a:xfrm>
          <a:prstGeom prst="rect">
            <a:avLst/>
          </a:prstGeom>
        </p:spPr>
      </p:pic>
      <p:pic>
        <p:nvPicPr>
          <p:cNvPr id="35" name="Gráfico 34" descr="Combustível">
            <a:extLst>
              <a:ext uri="{FF2B5EF4-FFF2-40B4-BE49-F238E27FC236}">
                <a16:creationId xmlns:a16="http://schemas.microsoft.com/office/drawing/2014/main" id="{05909D50-BE38-430A-B65A-C75A9C640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81600" y="1580400"/>
            <a:ext cx="914400" cy="914400"/>
          </a:xfrm>
          <a:prstGeom prst="rect">
            <a:avLst/>
          </a:prstGeom>
        </p:spPr>
      </p:pic>
      <p:pic>
        <p:nvPicPr>
          <p:cNvPr id="37" name="Gráfico 36" descr="Combustível">
            <a:extLst>
              <a:ext uri="{FF2B5EF4-FFF2-40B4-BE49-F238E27FC236}">
                <a16:creationId xmlns:a16="http://schemas.microsoft.com/office/drawing/2014/main" id="{4711F836-D8FB-411D-BC4E-EC3163D300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61600" y="1580400"/>
            <a:ext cx="914400" cy="914400"/>
          </a:xfrm>
          <a:prstGeom prst="rect">
            <a:avLst/>
          </a:prstGeom>
        </p:spPr>
      </p:pic>
      <p:pic>
        <p:nvPicPr>
          <p:cNvPr id="39" name="Gráfico 38" descr="Parede de tijolos">
            <a:extLst>
              <a:ext uri="{FF2B5EF4-FFF2-40B4-BE49-F238E27FC236}">
                <a16:creationId xmlns:a16="http://schemas.microsoft.com/office/drawing/2014/main" id="{B8EAC046-789F-4CE8-B956-8EEE6AE2589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1600" y="1580400"/>
            <a:ext cx="914400" cy="914400"/>
          </a:xfrm>
          <a:prstGeom prst="rect">
            <a:avLst/>
          </a:prstGeom>
        </p:spPr>
      </p:pic>
      <p:pic>
        <p:nvPicPr>
          <p:cNvPr id="41" name="Gráfico 40" descr="Parede de tijolos">
            <a:extLst>
              <a:ext uri="{FF2B5EF4-FFF2-40B4-BE49-F238E27FC236}">
                <a16:creationId xmlns:a16="http://schemas.microsoft.com/office/drawing/2014/main" id="{973F1AD9-D6A6-405F-831A-2F1D87F81F3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21600" y="1580400"/>
            <a:ext cx="914400" cy="914400"/>
          </a:xfrm>
          <a:prstGeom prst="rect">
            <a:avLst/>
          </a:prstGeom>
        </p:spPr>
      </p:pic>
      <p:pic>
        <p:nvPicPr>
          <p:cNvPr id="43" name="Gráfico 42" descr="Inventário">
            <a:extLst>
              <a:ext uri="{FF2B5EF4-FFF2-40B4-BE49-F238E27FC236}">
                <a16:creationId xmlns:a16="http://schemas.microsoft.com/office/drawing/2014/main" id="{0C430A3E-9474-4082-943C-4A39A21FC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01600" y="1580400"/>
            <a:ext cx="914400" cy="914400"/>
          </a:xfrm>
          <a:prstGeom prst="rect">
            <a:avLst/>
          </a:prstGeom>
        </p:spPr>
      </p:pic>
      <p:pic>
        <p:nvPicPr>
          <p:cNvPr id="45" name="Gráfico 44" descr="Inventário">
            <a:extLst>
              <a:ext uri="{FF2B5EF4-FFF2-40B4-BE49-F238E27FC236}">
                <a16:creationId xmlns:a16="http://schemas.microsoft.com/office/drawing/2014/main" id="{5395D342-69E8-49EF-80D1-0D348C4E71B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81600" y="1580400"/>
            <a:ext cx="914400" cy="914400"/>
          </a:xfrm>
          <a:prstGeom prst="rect">
            <a:avLst/>
          </a:prstGeom>
        </p:spPr>
      </p:pic>
      <p:pic>
        <p:nvPicPr>
          <p:cNvPr id="47" name="Gráfico 46" descr="Gatinho">
            <a:extLst>
              <a:ext uri="{FF2B5EF4-FFF2-40B4-BE49-F238E27FC236}">
                <a16:creationId xmlns:a16="http://schemas.microsoft.com/office/drawing/2014/main" id="{B892EAC5-DB92-4D9C-B0F5-4A34119989B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5600" y="2971800"/>
            <a:ext cx="914400" cy="914400"/>
          </a:xfrm>
          <a:prstGeom prst="rect">
            <a:avLst/>
          </a:prstGeom>
        </p:spPr>
      </p:pic>
      <p:pic>
        <p:nvPicPr>
          <p:cNvPr id="49" name="Gráfico 48" descr="Gatinho">
            <a:extLst>
              <a:ext uri="{FF2B5EF4-FFF2-40B4-BE49-F238E27FC236}">
                <a16:creationId xmlns:a16="http://schemas.microsoft.com/office/drawing/2014/main" id="{30588BEE-15D0-4787-9180-A91F4C8A90A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47200" y="2971800"/>
            <a:ext cx="914400" cy="914400"/>
          </a:xfrm>
          <a:prstGeom prst="rect">
            <a:avLst/>
          </a:prstGeom>
        </p:spPr>
      </p:pic>
      <p:pic>
        <p:nvPicPr>
          <p:cNvPr id="51" name="Gráfico 50" descr="Relâmpago">
            <a:extLst>
              <a:ext uri="{FF2B5EF4-FFF2-40B4-BE49-F238E27FC236}">
                <a16:creationId xmlns:a16="http://schemas.microsoft.com/office/drawing/2014/main" id="{1FCA4097-147D-43D8-895B-53604E14ED9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1600" y="2971800"/>
            <a:ext cx="914400" cy="914400"/>
          </a:xfrm>
          <a:prstGeom prst="rect">
            <a:avLst/>
          </a:prstGeom>
        </p:spPr>
      </p:pic>
      <p:pic>
        <p:nvPicPr>
          <p:cNvPr id="53" name="Gráfico 52" descr="Relâmpago">
            <a:extLst>
              <a:ext uri="{FF2B5EF4-FFF2-40B4-BE49-F238E27FC236}">
                <a16:creationId xmlns:a16="http://schemas.microsoft.com/office/drawing/2014/main" id="{760359AB-2425-4034-83D5-E098FAF27C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1600" y="2971800"/>
            <a:ext cx="914400" cy="914400"/>
          </a:xfrm>
          <a:prstGeom prst="rect">
            <a:avLst/>
          </a:prstGeom>
        </p:spPr>
      </p:pic>
      <p:pic>
        <p:nvPicPr>
          <p:cNvPr id="55" name="Gráfico 54" descr="Megafone1">
            <a:extLst>
              <a:ext uri="{FF2B5EF4-FFF2-40B4-BE49-F238E27FC236}">
                <a16:creationId xmlns:a16="http://schemas.microsoft.com/office/drawing/2014/main" id="{146B65E1-F0F0-4E0F-A962-2279F4D86EC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81600" y="2971800"/>
            <a:ext cx="914400" cy="914400"/>
          </a:xfrm>
          <a:prstGeom prst="rect">
            <a:avLst/>
          </a:prstGeom>
        </p:spPr>
      </p:pic>
      <p:pic>
        <p:nvPicPr>
          <p:cNvPr id="57" name="Gráfico 56" descr="Megafone1">
            <a:extLst>
              <a:ext uri="{FF2B5EF4-FFF2-40B4-BE49-F238E27FC236}">
                <a16:creationId xmlns:a16="http://schemas.microsoft.com/office/drawing/2014/main" id="{462ED37D-4E7D-4966-BC77-1A39B5D1EAD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261600" y="2971800"/>
            <a:ext cx="914400" cy="914400"/>
          </a:xfrm>
          <a:prstGeom prst="rect">
            <a:avLst/>
          </a:prstGeom>
        </p:spPr>
      </p:pic>
      <p:pic>
        <p:nvPicPr>
          <p:cNvPr id="59" name="Gráfico 58" descr="Microscópio">
            <a:extLst>
              <a:ext uri="{FF2B5EF4-FFF2-40B4-BE49-F238E27FC236}">
                <a16:creationId xmlns:a16="http://schemas.microsoft.com/office/drawing/2014/main" id="{EC7459ED-F480-4409-8211-A133C6D2B6E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341600" y="2971800"/>
            <a:ext cx="914400" cy="914400"/>
          </a:xfrm>
          <a:prstGeom prst="rect">
            <a:avLst/>
          </a:prstGeom>
        </p:spPr>
      </p:pic>
      <p:pic>
        <p:nvPicPr>
          <p:cNvPr id="61" name="Gráfico 60" descr="Microscópio">
            <a:extLst>
              <a:ext uri="{FF2B5EF4-FFF2-40B4-BE49-F238E27FC236}">
                <a16:creationId xmlns:a16="http://schemas.microsoft.com/office/drawing/2014/main" id="{0D7C3BB8-3D33-4A3F-A0A6-B0F630FD1F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21600" y="2971800"/>
            <a:ext cx="914400" cy="914400"/>
          </a:xfrm>
          <a:prstGeom prst="rect">
            <a:avLst/>
          </a:prstGeom>
        </p:spPr>
      </p:pic>
      <p:pic>
        <p:nvPicPr>
          <p:cNvPr id="63" name="Gráfico 62" descr="Mouse">
            <a:extLst>
              <a:ext uri="{FF2B5EF4-FFF2-40B4-BE49-F238E27FC236}">
                <a16:creationId xmlns:a16="http://schemas.microsoft.com/office/drawing/2014/main" id="{197A6424-8629-449F-B774-A373378404C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01600" y="2971800"/>
            <a:ext cx="914400" cy="914400"/>
          </a:xfrm>
          <a:prstGeom prst="rect">
            <a:avLst/>
          </a:prstGeom>
        </p:spPr>
      </p:pic>
      <p:pic>
        <p:nvPicPr>
          <p:cNvPr id="65" name="Gráfico 64" descr="Mouse">
            <a:extLst>
              <a:ext uri="{FF2B5EF4-FFF2-40B4-BE49-F238E27FC236}">
                <a16:creationId xmlns:a16="http://schemas.microsoft.com/office/drawing/2014/main" id="{BCBB01D0-B558-43C7-B487-D67CD304B4E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581600" y="2971800"/>
            <a:ext cx="914400" cy="914400"/>
          </a:xfrm>
          <a:prstGeom prst="rect">
            <a:avLst/>
          </a:prstGeom>
        </p:spPr>
      </p:pic>
      <p:pic>
        <p:nvPicPr>
          <p:cNvPr id="67" name="Gráfico 66" descr="Bigode">
            <a:extLst>
              <a:ext uri="{FF2B5EF4-FFF2-40B4-BE49-F238E27FC236}">
                <a16:creationId xmlns:a16="http://schemas.microsoft.com/office/drawing/2014/main" id="{A6066814-7F49-43E1-A395-094C57834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421600" y="5754600"/>
            <a:ext cx="914400" cy="914400"/>
          </a:xfrm>
          <a:prstGeom prst="rect">
            <a:avLst/>
          </a:prstGeom>
        </p:spPr>
      </p:pic>
      <p:pic>
        <p:nvPicPr>
          <p:cNvPr id="69" name="Gráfico 68" descr="Bigode">
            <a:extLst>
              <a:ext uri="{FF2B5EF4-FFF2-40B4-BE49-F238E27FC236}">
                <a16:creationId xmlns:a16="http://schemas.microsoft.com/office/drawing/2014/main" id="{F0036D7A-4EBE-4898-99A4-5AA67CE0183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41600" y="5754600"/>
            <a:ext cx="914400" cy="914400"/>
          </a:xfrm>
          <a:prstGeom prst="rect">
            <a:avLst/>
          </a:prstGeom>
        </p:spPr>
      </p:pic>
      <p:pic>
        <p:nvPicPr>
          <p:cNvPr id="71" name="Gráfico 70" descr="Rede">
            <a:extLst>
              <a:ext uri="{FF2B5EF4-FFF2-40B4-BE49-F238E27FC236}">
                <a16:creationId xmlns:a16="http://schemas.microsoft.com/office/drawing/2014/main" id="{80E74A1F-0ADA-4EC4-B77B-56F3DB69B5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25600" y="4363200"/>
            <a:ext cx="914400" cy="914400"/>
          </a:xfrm>
          <a:prstGeom prst="rect">
            <a:avLst/>
          </a:prstGeom>
        </p:spPr>
      </p:pic>
      <p:pic>
        <p:nvPicPr>
          <p:cNvPr id="73" name="Gráfico 72" descr="Rede">
            <a:extLst>
              <a:ext uri="{FF2B5EF4-FFF2-40B4-BE49-F238E27FC236}">
                <a16:creationId xmlns:a16="http://schemas.microsoft.com/office/drawing/2014/main" id="{21023A70-27FF-499A-B600-70C29647BE7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747200" y="4363200"/>
            <a:ext cx="914400" cy="914400"/>
          </a:xfrm>
          <a:prstGeom prst="rect">
            <a:avLst/>
          </a:prstGeom>
        </p:spPr>
      </p:pic>
      <p:pic>
        <p:nvPicPr>
          <p:cNvPr id="75" name="Gráfico 74" descr="Diagrama de rede">
            <a:extLst>
              <a:ext uri="{FF2B5EF4-FFF2-40B4-BE49-F238E27FC236}">
                <a16:creationId xmlns:a16="http://schemas.microsoft.com/office/drawing/2014/main" id="{8DE36CB8-0A4A-4C2A-A218-FCC62D2B127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021600" y="4363200"/>
            <a:ext cx="914400" cy="914400"/>
          </a:xfrm>
          <a:prstGeom prst="rect">
            <a:avLst/>
          </a:prstGeom>
        </p:spPr>
      </p:pic>
      <p:pic>
        <p:nvPicPr>
          <p:cNvPr id="77" name="Gráfico 76" descr="Diagrama de rede">
            <a:extLst>
              <a:ext uri="{FF2B5EF4-FFF2-40B4-BE49-F238E27FC236}">
                <a16:creationId xmlns:a16="http://schemas.microsoft.com/office/drawing/2014/main" id="{A0022B00-E8C6-4526-BB96-F87E432C71A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01600" y="4363200"/>
            <a:ext cx="914400" cy="914400"/>
          </a:xfrm>
          <a:prstGeom prst="rect">
            <a:avLst/>
          </a:prstGeom>
        </p:spPr>
      </p:pic>
      <p:pic>
        <p:nvPicPr>
          <p:cNvPr id="79" name="Gráfico 78" descr="Clipe de papel">
            <a:extLst>
              <a:ext uri="{FF2B5EF4-FFF2-40B4-BE49-F238E27FC236}">
                <a16:creationId xmlns:a16="http://schemas.microsoft.com/office/drawing/2014/main" id="{EEB0FCC1-A721-4FE6-A11C-E42C0474D85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81600" y="4363200"/>
            <a:ext cx="914400" cy="914400"/>
          </a:xfrm>
          <a:prstGeom prst="rect">
            <a:avLst/>
          </a:prstGeom>
        </p:spPr>
      </p:pic>
      <p:pic>
        <p:nvPicPr>
          <p:cNvPr id="81" name="Gráfico 80" descr="Clipe de papel">
            <a:extLst>
              <a:ext uri="{FF2B5EF4-FFF2-40B4-BE49-F238E27FC236}">
                <a16:creationId xmlns:a16="http://schemas.microsoft.com/office/drawing/2014/main" id="{511BE315-EE58-425F-A1C5-42DE2D33C0B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261600" y="4363200"/>
            <a:ext cx="914400" cy="914400"/>
          </a:xfrm>
          <a:prstGeom prst="rect">
            <a:avLst/>
          </a:prstGeom>
        </p:spPr>
      </p:pic>
      <p:pic>
        <p:nvPicPr>
          <p:cNvPr id="83" name="Gráfico 82" descr="Filantropia">
            <a:extLst>
              <a:ext uri="{FF2B5EF4-FFF2-40B4-BE49-F238E27FC236}">
                <a16:creationId xmlns:a16="http://schemas.microsoft.com/office/drawing/2014/main" id="{F0DDFE33-B704-450D-A2E8-87CCDB1EBB4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341600" y="4363200"/>
            <a:ext cx="914400" cy="914400"/>
          </a:xfrm>
          <a:prstGeom prst="rect">
            <a:avLst/>
          </a:prstGeom>
        </p:spPr>
      </p:pic>
      <p:pic>
        <p:nvPicPr>
          <p:cNvPr id="85" name="Gráfico 84" descr="Filantropia">
            <a:extLst>
              <a:ext uri="{FF2B5EF4-FFF2-40B4-BE49-F238E27FC236}">
                <a16:creationId xmlns:a16="http://schemas.microsoft.com/office/drawing/2014/main" id="{227B1AF1-AB16-400C-A4CE-3E91380E09D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421600" y="4363200"/>
            <a:ext cx="914400" cy="914400"/>
          </a:xfrm>
          <a:prstGeom prst="rect">
            <a:avLst/>
          </a:prstGeom>
        </p:spPr>
      </p:pic>
      <p:pic>
        <p:nvPicPr>
          <p:cNvPr id="87" name="Gráfico 86" descr="Forma de pirâmide">
            <a:extLst>
              <a:ext uri="{FF2B5EF4-FFF2-40B4-BE49-F238E27FC236}">
                <a16:creationId xmlns:a16="http://schemas.microsoft.com/office/drawing/2014/main" id="{21873E36-32FD-4640-917F-52849F5139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501600" y="4363200"/>
            <a:ext cx="914400" cy="914400"/>
          </a:xfrm>
          <a:prstGeom prst="rect">
            <a:avLst/>
          </a:prstGeom>
        </p:spPr>
      </p:pic>
      <p:pic>
        <p:nvPicPr>
          <p:cNvPr id="89" name="Gráfico 88" descr="Forma de pirâmide">
            <a:extLst>
              <a:ext uri="{FF2B5EF4-FFF2-40B4-BE49-F238E27FC236}">
                <a16:creationId xmlns:a16="http://schemas.microsoft.com/office/drawing/2014/main" id="{E4B420D1-AECB-4589-8565-0710BDC718C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581600" y="4363200"/>
            <a:ext cx="914400" cy="914400"/>
          </a:xfrm>
          <a:prstGeom prst="rect">
            <a:avLst/>
          </a:prstGeom>
        </p:spPr>
      </p:pic>
      <p:pic>
        <p:nvPicPr>
          <p:cNvPr id="91" name="Gráfico 90" descr="Mão de robô">
            <a:extLst>
              <a:ext uri="{FF2B5EF4-FFF2-40B4-BE49-F238E27FC236}">
                <a16:creationId xmlns:a16="http://schemas.microsoft.com/office/drawing/2014/main" id="{3D9182DB-A163-489A-8CCA-7780864083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25600" y="5754600"/>
            <a:ext cx="914400" cy="914400"/>
          </a:xfrm>
          <a:prstGeom prst="rect">
            <a:avLst/>
          </a:prstGeom>
        </p:spPr>
      </p:pic>
      <p:pic>
        <p:nvPicPr>
          <p:cNvPr id="93" name="Gráfico 92" descr="Mão de robô">
            <a:extLst>
              <a:ext uri="{FF2B5EF4-FFF2-40B4-BE49-F238E27FC236}">
                <a16:creationId xmlns:a16="http://schemas.microsoft.com/office/drawing/2014/main" id="{F8EA868E-3D99-4406-8D9E-69AEFE98906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747200" y="5754600"/>
            <a:ext cx="914400" cy="914400"/>
          </a:xfrm>
          <a:prstGeom prst="rect">
            <a:avLst/>
          </a:prstGeom>
        </p:spPr>
      </p:pic>
      <p:pic>
        <p:nvPicPr>
          <p:cNvPr id="95" name="Gráfico 94" descr="Embaralhar">
            <a:extLst>
              <a:ext uri="{FF2B5EF4-FFF2-40B4-BE49-F238E27FC236}">
                <a16:creationId xmlns:a16="http://schemas.microsoft.com/office/drawing/2014/main" id="{B59B2B06-E497-4AA0-933E-E582A106B34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021600" y="5754600"/>
            <a:ext cx="914400" cy="914400"/>
          </a:xfrm>
          <a:prstGeom prst="rect">
            <a:avLst/>
          </a:prstGeom>
        </p:spPr>
      </p:pic>
      <p:pic>
        <p:nvPicPr>
          <p:cNvPr id="97" name="Gráfico 96" descr="Embaralhar">
            <a:extLst>
              <a:ext uri="{FF2B5EF4-FFF2-40B4-BE49-F238E27FC236}">
                <a16:creationId xmlns:a16="http://schemas.microsoft.com/office/drawing/2014/main" id="{EA1747B4-844B-4304-8720-F61073B11A6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101600" y="5754600"/>
            <a:ext cx="914400" cy="914400"/>
          </a:xfrm>
          <a:prstGeom prst="rect">
            <a:avLst/>
          </a:prstGeom>
        </p:spPr>
      </p:pic>
      <p:pic>
        <p:nvPicPr>
          <p:cNvPr id="99" name="Gráfico 98" descr="Serpente">
            <a:extLst>
              <a:ext uri="{FF2B5EF4-FFF2-40B4-BE49-F238E27FC236}">
                <a16:creationId xmlns:a16="http://schemas.microsoft.com/office/drawing/2014/main" id="{049D3E93-4682-457B-BC31-4757A83DF2C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181600" y="5754600"/>
            <a:ext cx="914400" cy="914400"/>
          </a:xfrm>
          <a:prstGeom prst="rect">
            <a:avLst/>
          </a:prstGeom>
        </p:spPr>
      </p:pic>
      <p:pic>
        <p:nvPicPr>
          <p:cNvPr id="101" name="Gráfico 100" descr="Serpente">
            <a:extLst>
              <a:ext uri="{FF2B5EF4-FFF2-40B4-BE49-F238E27FC236}">
                <a16:creationId xmlns:a16="http://schemas.microsoft.com/office/drawing/2014/main" id="{6FB31B9D-7B00-4C69-9C40-AE64E857F30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261600" y="575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9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Diversos">
            <a:extLst>
              <a:ext uri="{FF2B5EF4-FFF2-40B4-BE49-F238E27FC236}">
                <a16:creationId xmlns:a16="http://schemas.microsoft.com/office/drawing/2014/main" id="{10CA1826-5A1B-4345-9C2B-092C90C3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52966"/>
            <a:ext cx="914400" cy="914400"/>
          </a:xfrm>
          <a:prstGeom prst="rect">
            <a:avLst/>
          </a:prstGeom>
        </p:spPr>
      </p:pic>
      <p:pic>
        <p:nvPicPr>
          <p:cNvPr id="5" name="Gráfico 4" descr="Diversos">
            <a:extLst>
              <a:ext uri="{FF2B5EF4-FFF2-40B4-BE49-F238E27FC236}">
                <a16:creationId xmlns:a16="http://schemas.microsoft.com/office/drawing/2014/main" id="{C49280D7-DE82-4EDF-9CBC-4B7AB7085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800" y="67435"/>
            <a:ext cx="914400" cy="914400"/>
          </a:xfrm>
          <a:prstGeom prst="rect">
            <a:avLst/>
          </a:prstGeom>
        </p:spPr>
      </p:pic>
      <p:pic>
        <p:nvPicPr>
          <p:cNvPr id="7" name="Gráfico 6" descr="Dinheiro">
            <a:extLst>
              <a:ext uri="{FF2B5EF4-FFF2-40B4-BE49-F238E27FC236}">
                <a16:creationId xmlns:a16="http://schemas.microsoft.com/office/drawing/2014/main" id="{0C2AFD8E-38BC-4E32-9D88-39D05E3F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1600" y="40744"/>
            <a:ext cx="914400" cy="914400"/>
          </a:xfrm>
          <a:prstGeom prst="rect">
            <a:avLst/>
          </a:prstGeom>
        </p:spPr>
      </p:pic>
      <p:pic>
        <p:nvPicPr>
          <p:cNvPr id="9" name="Gráfico 8" descr="Dinheiro">
            <a:extLst>
              <a:ext uri="{FF2B5EF4-FFF2-40B4-BE49-F238E27FC236}">
                <a16:creationId xmlns:a16="http://schemas.microsoft.com/office/drawing/2014/main" id="{7E70546C-7006-425E-A0C6-AB19A2CE1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4400" y="40744"/>
            <a:ext cx="914400" cy="914400"/>
          </a:xfrm>
          <a:prstGeom prst="rect">
            <a:avLst/>
          </a:prstGeom>
        </p:spPr>
      </p:pic>
      <p:pic>
        <p:nvPicPr>
          <p:cNvPr id="11" name="Gráfico 10" descr="Calendário mensal">
            <a:extLst>
              <a:ext uri="{FF2B5EF4-FFF2-40B4-BE49-F238E27FC236}">
                <a16:creationId xmlns:a16="http://schemas.microsoft.com/office/drawing/2014/main" id="{8CEBE8BD-CB05-418F-B808-7021B65BE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7200" y="40744"/>
            <a:ext cx="914400" cy="914400"/>
          </a:xfrm>
          <a:prstGeom prst="rect">
            <a:avLst/>
          </a:prstGeom>
        </p:spPr>
      </p:pic>
      <p:pic>
        <p:nvPicPr>
          <p:cNvPr id="13" name="Gráfico 12" descr="Calendário mensal">
            <a:extLst>
              <a:ext uri="{FF2B5EF4-FFF2-40B4-BE49-F238E27FC236}">
                <a16:creationId xmlns:a16="http://schemas.microsoft.com/office/drawing/2014/main" id="{043DDD9E-258B-475A-AAD3-8BF4A27FB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000" y="67435"/>
            <a:ext cx="914400" cy="914400"/>
          </a:xfrm>
          <a:prstGeom prst="rect">
            <a:avLst/>
          </a:prstGeom>
        </p:spPr>
      </p:pic>
      <p:pic>
        <p:nvPicPr>
          <p:cNvPr id="15" name="Gráfico 14" descr="Caixa de embalagem aberta">
            <a:extLst>
              <a:ext uri="{FF2B5EF4-FFF2-40B4-BE49-F238E27FC236}">
                <a16:creationId xmlns:a16="http://schemas.microsoft.com/office/drawing/2014/main" id="{DD850CFC-7330-42BB-8899-7072F470F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2800" y="67435"/>
            <a:ext cx="914400" cy="914400"/>
          </a:xfrm>
          <a:prstGeom prst="rect">
            <a:avLst/>
          </a:prstGeom>
        </p:spPr>
      </p:pic>
      <p:pic>
        <p:nvPicPr>
          <p:cNvPr id="17" name="Gráfico 16" descr="Caixa de embalagem aberta">
            <a:extLst>
              <a:ext uri="{FF2B5EF4-FFF2-40B4-BE49-F238E27FC236}">
                <a16:creationId xmlns:a16="http://schemas.microsoft.com/office/drawing/2014/main" id="{1113EACB-87DA-4849-94D3-3E8CDD484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5600" y="72062"/>
            <a:ext cx="914400" cy="914400"/>
          </a:xfrm>
          <a:prstGeom prst="rect">
            <a:avLst/>
          </a:prstGeom>
        </p:spPr>
      </p:pic>
      <p:pic>
        <p:nvPicPr>
          <p:cNvPr id="19" name="Gráfico 18" descr="Gambá">
            <a:extLst>
              <a:ext uri="{FF2B5EF4-FFF2-40B4-BE49-F238E27FC236}">
                <a16:creationId xmlns:a16="http://schemas.microsoft.com/office/drawing/2014/main" id="{6108555E-D5A1-45A9-AB5E-833479CAB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8400" y="67435"/>
            <a:ext cx="914400" cy="914400"/>
          </a:xfrm>
          <a:prstGeom prst="rect">
            <a:avLst/>
          </a:prstGeom>
        </p:spPr>
      </p:pic>
      <p:pic>
        <p:nvPicPr>
          <p:cNvPr id="21" name="Gráfico 20" descr="Gambá">
            <a:extLst>
              <a:ext uri="{FF2B5EF4-FFF2-40B4-BE49-F238E27FC236}">
                <a16:creationId xmlns:a16="http://schemas.microsoft.com/office/drawing/2014/main" id="{071E1966-40F1-421E-80B6-D20192A219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1200" y="52966"/>
            <a:ext cx="914400" cy="914400"/>
          </a:xfrm>
          <a:prstGeom prst="rect">
            <a:avLst/>
          </a:prstGeom>
        </p:spPr>
      </p:pic>
      <p:pic>
        <p:nvPicPr>
          <p:cNvPr id="23" name="Gráfico 22" descr="Preguiça">
            <a:extLst>
              <a:ext uri="{FF2B5EF4-FFF2-40B4-BE49-F238E27FC236}">
                <a16:creationId xmlns:a16="http://schemas.microsoft.com/office/drawing/2014/main" id="{6A770817-C831-4704-83F3-AE2256F8A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6000" y="1269000"/>
            <a:ext cx="914400" cy="914400"/>
          </a:xfrm>
          <a:prstGeom prst="rect">
            <a:avLst/>
          </a:prstGeom>
        </p:spPr>
      </p:pic>
      <p:pic>
        <p:nvPicPr>
          <p:cNvPr id="25" name="Gráfico 24" descr="Preguiça">
            <a:extLst>
              <a:ext uri="{FF2B5EF4-FFF2-40B4-BE49-F238E27FC236}">
                <a16:creationId xmlns:a16="http://schemas.microsoft.com/office/drawing/2014/main" id="{7C1DC25E-7A95-4217-A2DB-7B611B069A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98800" y="1269000"/>
            <a:ext cx="914400" cy="914400"/>
          </a:xfrm>
          <a:prstGeom prst="rect">
            <a:avLst/>
          </a:prstGeom>
        </p:spPr>
      </p:pic>
      <p:pic>
        <p:nvPicPr>
          <p:cNvPr id="27" name="Gráfico 26" descr="Caracol">
            <a:extLst>
              <a:ext uri="{FF2B5EF4-FFF2-40B4-BE49-F238E27FC236}">
                <a16:creationId xmlns:a16="http://schemas.microsoft.com/office/drawing/2014/main" id="{77D579DF-EE63-45BF-88CE-6FD3280B19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61600" y="1269000"/>
            <a:ext cx="914400" cy="914400"/>
          </a:xfrm>
          <a:prstGeom prst="rect">
            <a:avLst/>
          </a:prstGeom>
        </p:spPr>
      </p:pic>
      <p:pic>
        <p:nvPicPr>
          <p:cNvPr id="29" name="Gráfico 28" descr="Caracol">
            <a:extLst>
              <a:ext uri="{FF2B5EF4-FFF2-40B4-BE49-F238E27FC236}">
                <a16:creationId xmlns:a16="http://schemas.microsoft.com/office/drawing/2014/main" id="{CF6EA04C-D844-4873-98D6-8413B8E8B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24400" y="1271318"/>
            <a:ext cx="914400" cy="914400"/>
          </a:xfrm>
          <a:prstGeom prst="rect">
            <a:avLst/>
          </a:prstGeom>
        </p:spPr>
      </p:pic>
      <p:pic>
        <p:nvPicPr>
          <p:cNvPr id="31" name="Gráfico 30" descr="Velocímetro baixo">
            <a:extLst>
              <a:ext uri="{FF2B5EF4-FFF2-40B4-BE49-F238E27FC236}">
                <a16:creationId xmlns:a16="http://schemas.microsoft.com/office/drawing/2014/main" id="{10AC6589-50E7-461B-BE40-0A7EAECB3F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87200" y="1269000"/>
            <a:ext cx="914400" cy="914400"/>
          </a:xfrm>
          <a:prstGeom prst="rect">
            <a:avLst/>
          </a:prstGeom>
        </p:spPr>
      </p:pic>
      <p:pic>
        <p:nvPicPr>
          <p:cNvPr id="33" name="Gráfico 32" descr="Velocímetro baixo">
            <a:extLst>
              <a:ext uri="{FF2B5EF4-FFF2-40B4-BE49-F238E27FC236}">
                <a16:creationId xmlns:a16="http://schemas.microsoft.com/office/drawing/2014/main" id="{87F8FDF9-CB8B-479F-9E63-527E1059EC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50000" y="1269000"/>
            <a:ext cx="914400" cy="914400"/>
          </a:xfrm>
          <a:prstGeom prst="rect">
            <a:avLst/>
          </a:prstGeom>
        </p:spPr>
      </p:pic>
      <p:pic>
        <p:nvPicPr>
          <p:cNvPr id="35" name="Gráfico 34" descr="Teia de aranha">
            <a:extLst>
              <a:ext uri="{FF2B5EF4-FFF2-40B4-BE49-F238E27FC236}">
                <a16:creationId xmlns:a16="http://schemas.microsoft.com/office/drawing/2014/main" id="{A6C95CBC-9820-449A-ADBE-7A202FB9CD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12800" y="1269000"/>
            <a:ext cx="914400" cy="914400"/>
          </a:xfrm>
          <a:prstGeom prst="rect">
            <a:avLst/>
          </a:prstGeom>
        </p:spPr>
      </p:pic>
      <p:pic>
        <p:nvPicPr>
          <p:cNvPr id="37" name="Gráfico 36" descr="Teia de aranha">
            <a:extLst>
              <a:ext uri="{FF2B5EF4-FFF2-40B4-BE49-F238E27FC236}">
                <a16:creationId xmlns:a16="http://schemas.microsoft.com/office/drawing/2014/main" id="{077A3532-F75F-47B3-99AA-27D37F4A944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5600" y="1269000"/>
            <a:ext cx="914400" cy="914400"/>
          </a:xfrm>
          <a:prstGeom prst="rect">
            <a:avLst/>
          </a:prstGeom>
        </p:spPr>
      </p:pic>
      <p:pic>
        <p:nvPicPr>
          <p:cNvPr id="39" name="Gráfico 38" descr="Volante">
            <a:extLst>
              <a:ext uri="{FF2B5EF4-FFF2-40B4-BE49-F238E27FC236}">
                <a16:creationId xmlns:a16="http://schemas.microsoft.com/office/drawing/2014/main" id="{00298A82-0009-461C-9DB3-E5E68BDD83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38400" y="1269000"/>
            <a:ext cx="914400" cy="914400"/>
          </a:xfrm>
          <a:prstGeom prst="rect">
            <a:avLst/>
          </a:prstGeom>
        </p:spPr>
      </p:pic>
      <p:pic>
        <p:nvPicPr>
          <p:cNvPr id="41" name="Gráfico 40" descr="Volante">
            <a:extLst>
              <a:ext uri="{FF2B5EF4-FFF2-40B4-BE49-F238E27FC236}">
                <a16:creationId xmlns:a16="http://schemas.microsoft.com/office/drawing/2014/main" id="{149A3ABB-D7AB-4AFF-8418-61120C5933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801200" y="1269000"/>
            <a:ext cx="914400" cy="914400"/>
          </a:xfrm>
          <a:prstGeom prst="rect">
            <a:avLst/>
          </a:prstGeom>
        </p:spPr>
      </p:pic>
      <p:pic>
        <p:nvPicPr>
          <p:cNvPr id="43" name="Gráfico 42" descr="Submarino">
            <a:extLst>
              <a:ext uri="{FF2B5EF4-FFF2-40B4-BE49-F238E27FC236}">
                <a16:creationId xmlns:a16="http://schemas.microsoft.com/office/drawing/2014/main" id="{0054A0BB-4206-4FD1-80BB-7ADBC6389B6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6000" y="2485034"/>
            <a:ext cx="914400" cy="914400"/>
          </a:xfrm>
          <a:prstGeom prst="rect">
            <a:avLst/>
          </a:prstGeom>
        </p:spPr>
      </p:pic>
      <p:pic>
        <p:nvPicPr>
          <p:cNvPr id="45" name="Gráfico 44" descr="Submarino">
            <a:extLst>
              <a:ext uri="{FF2B5EF4-FFF2-40B4-BE49-F238E27FC236}">
                <a16:creationId xmlns:a16="http://schemas.microsoft.com/office/drawing/2014/main" id="{1F6D3EC6-1CD5-4A88-9F6D-41AA8265E72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98800" y="2470565"/>
            <a:ext cx="914400" cy="914400"/>
          </a:xfrm>
          <a:prstGeom prst="rect">
            <a:avLst/>
          </a:prstGeom>
        </p:spPr>
      </p:pic>
      <p:pic>
        <p:nvPicPr>
          <p:cNvPr id="47" name="Gráfico 46" descr="Invasão alienígena">
            <a:extLst>
              <a:ext uri="{FF2B5EF4-FFF2-40B4-BE49-F238E27FC236}">
                <a16:creationId xmlns:a16="http://schemas.microsoft.com/office/drawing/2014/main" id="{08183B7E-DFCB-449E-895D-7B1D088C7A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61600" y="2470565"/>
            <a:ext cx="914400" cy="914400"/>
          </a:xfrm>
          <a:prstGeom prst="rect">
            <a:avLst/>
          </a:prstGeom>
        </p:spPr>
      </p:pic>
      <p:pic>
        <p:nvPicPr>
          <p:cNvPr id="49" name="Gráfico 48" descr="Invasão alienígena">
            <a:extLst>
              <a:ext uri="{FF2B5EF4-FFF2-40B4-BE49-F238E27FC236}">
                <a16:creationId xmlns:a16="http://schemas.microsoft.com/office/drawing/2014/main" id="{3FD6BFE4-DD25-40BE-BF83-4C6AC049FB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24400" y="2485034"/>
            <a:ext cx="914400" cy="914400"/>
          </a:xfrm>
          <a:prstGeom prst="rect">
            <a:avLst/>
          </a:prstGeom>
        </p:spPr>
      </p:pic>
      <p:pic>
        <p:nvPicPr>
          <p:cNvPr id="51" name="Gráfico 50" descr="Seta circular">
            <a:extLst>
              <a:ext uri="{FF2B5EF4-FFF2-40B4-BE49-F238E27FC236}">
                <a16:creationId xmlns:a16="http://schemas.microsoft.com/office/drawing/2014/main" id="{C51A7E84-4F2F-45B3-A04C-A02230C1B9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48246" y="6213365"/>
            <a:ext cx="507660" cy="507660"/>
          </a:xfrm>
          <a:prstGeom prst="rect">
            <a:avLst/>
          </a:prstGeom>
        </p:spPr>
      </p:pic>
      <p:pic>
        <p:nvPicPr>
          <p:cNvPr id="53" name="Gráfico 52" descr="Fluxograma">
            <a:extLst>
              <a:ext uri="{FF2B5EF4-FFF2-40B4-BE49-F238E27FC236}">
                <a16:creationId xmlns:a16="http://schemas.microsoft.com/office/drawing/2014/main" id="{9F348EEB-391F-4327-A31C-66EFF8D287D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248246" y="4016323"/>
            <a:ext cx="507660" cy="507660"/>
          </a:xfrm>
          <a:prstGeom prst="rect">
            <a:avLst/>
          </a:prstGeom>
        </p:spPr>
      </p:pic>
      <p:pic>
        <p:nvPicPr>
          <p:cNvPr id="55" name="Gráfico 54" descr="Pesquisa">
            <a:extLst>
              <a:ext uri="{FF2B5EF4-FFF2-40B4-BE49-F238E27FC236}">
                <a16:creationId xmlns:a16="http://schemas.microsoft.com/office/drawing/2014/main" id="{387F7F77-AB6B-4A8C-AEBC-B7215AA5AA0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84970" y="4016323"/>
            <a:ext cx="507660" cy="507660"/>
          </a:xfrm>
          <a:prstGeom prst="rect">
            <a:avLst/>
          </a:prstGeom>
        </p:spPr>
      </p:pic>
      <p:pic>
        <p:nvPicPr>
          <p:cNvPr id="57" name="Gráfico 56" descr="Nuvem">
            <a:extLst>
              <a:ext uri="{FF2B5EF4-FFF2-40B4-BE49-F238E27FC236}">
                <a16:creationId xmlns:a16="http://schemas.microsoft.com/office/drawing/2014/main" id="{CDC0D5A3-8884-4256-9935-2D47FB14B76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248246" y="4707888"/>
            <a:ext cx="507660" cy="507660"/>
          </a:xfrm>
          <a:prstGeom prst="rect">
            <a:avLst/>
          </a:prstGeom>
        </p:spPr>
      </p:pic>
      <p:pic>
        <p:nvPicPr>
          <p:cNvPr id="59" name="Gráfico 58" descr="Nuvem">
            <a:extLst>
              <a:ext uri="{FF2B5EF4-FFF2-40B4-BE49-F238E27FC236}">
                <a16:creationId xmlns:a16="http://schemas.microsoft.com/office/drawing/2014/main" id="{F9368DCA-265E-4BF1-AF8A-92BB899F9E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084970" y="4707888"/>
            <a:ext cx="507660" cy="507660"/>
          </a:xfrm>
          <a:prstGeom prst="rect">
            <a:avLst/>
          </a:prstGeom>
        </p:spPr>
      </p:pic>
      <p:pic>
        <p:nvPicPr>
          <p:cNvPr id="61" name="Gráfico 60" descr="Gráfico de barras">
            <a:extLst>
              <a:ext uri="{FF2B5EF4-FFF2-40B4-BE49-F238E27FC236}">
                <a16:creationId xmlns:a16="http://schemas.microsoft.com/office/drawing/2014/main" id="{9548052F-B32B-47E9-89EC-D82A3C55431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228163" y="5521800"/>
            <a:ext cx="507660" cy="507660"/>
          </a:xfrm>
          <a:prstGeom prst="rect">
            <a:avLst/>
          </a:prstGeom>
        </p:spPr>
      </p:pic>
      <p:pic>
        <p:nvPicPr>
          <p:cNvPr id="63" name="Gráfico 62" descr="Gráfico de barras">
            <a:extLst>
              <a:ext uri="{FF2B5EF4-FFF2-40B4-BE49-F238E27FC236}">
                <a16:creationId xmlns:a16="http://schemas.microsoft.com/office/drawing/2014/main" id="{A2FC9179-7EC0-4B76-9C7E-82C72E30814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084970" y="5521800"/>
            <a:ext cx="507660" cy="507660"/>
          </a:xfrm>
          <a:prstGeom prst="rect">
            <a:avLst/>
          </a:prstGeom>
        </p:spPr>
      </p:pic>
      <p:pic>
        <p:nvPicPr>
          <p:cNvPr id="65" name="Gráfico 64" descr="Robô">
            <a:extLst>
              <a:ext uri="{FF2B5EF4-FFF2-40B4-BE49-F238E27FC236}">
                <a16:creationId xmlns:a16="http://schemas.microsoft.com/office/drawing/2014/main" id="{8B570B5B-3A21-4E65-A5C9-EA17AB21A58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084970" y="6213365"/>
            <a:ext cx="507660" cy="507660"/>
          </a:xfrm>
          <a:prstGeom prst="rect">
            <a:avLst/>
          </a:prstGeom>
        </p:spPr>
      </p:pic>
      <p:pic>
        <p:nvPicPr>
          <p:cNvPr id="1026" name="Picture 2" descr="Git branch Icon of Glyph style - Available in SVG, PNG, EPS, AI &amp; Icon fonts">
            <a:extLst>
              <a:ext uri="{FF2B5EF4-FFF2-40B4-BE49-F238E27FC236}">
                <a16:creationId xmlns:a16="http://schemas.microsoft.com/office/drawing/2014/main" id="{CA5174A3-0045-AA42-856B-68AF62F5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00" y="252432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branch Icon of Flat style - Available in SVG, PNG, EPS, AI &amp; Icon fonts">
            <a:extLst>
              <a:ext uri="{FF2B5EF4-FFF2-40B4-BE49-F238E27FC236}">
                <a16:creationId xmlns:a16="http://schemas.microsoft.com/office/drawing/2014/main" id="{9CCF321D-D65D-D24B-BB46-988EBB319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724" y="248689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78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66" descr="Diagrama de ramificação">
            <a:extLst>
              <a:ext uri="{FF2B5EF4-FFF2-40B4-BE49-F238E27FC236}">
                <a16:creationId xmlns:a16="http://schemas.microsoft.com/office/drawing/2014/main" id="{39EE2491-19BF-D54F-87D2-ED2B7655D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690" y="197330"/>
            <a:ext cx="914400" cy="914400"/>
          </a:xfrm>
          <a:prstGeom prst="rect">
            <a:avLst/>
          </a:prstGeom>
        </p:spPr>
      </p:pic>
      <p:pic>
        <p:nvPicPr>
          <p:cNvPr id="3" name="Graphic 2" descr="Badge 1">
            <a:extLst>
              <a:ext uri="{FF2B5EF4-FFF2-40B4-BE49-F238E27FC236}">
                <a16:creationId xmlns:a16="http://schemas.microsoft.com/office/drawing/2014/main" id="{CD9328A1-EC4E-0249-992F-4DFE5DB25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7975" y="1223317"/>
            <a:ext cx="914400" cy="914400"/>
          </a:xfrm>
          <a:prstGeom prst="rect">
            <a:avLst/>
          </a:prstGeom>
        </p:spPr>
      </p:pic>
      <p:pic>
        <p:nvPicPr>
          <p:cNvPr id="4" name="Graphic 3" descr="Badge">
            <a:extLst>
              <a:ext uri="{FF2B5EF4-FFF2-40B4-BE49-F238E27FC236}">
                <a16:creationId xmlns:a16="http://schemas.microsoft.com/office/drawing/2014/main" id="{153A1FC4-1989-7D47-9ABE-5D95FCABB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0690" y="2249990"/>
            <a:ext cx="914400" cy="914400"/>
          </a:xfrm>
          <a:prstGeom prst="rect">
            <a:avLst/>
          </a:prstGeom>
        </p:spPr>
      </p:pic>
      <p:pic>
        <p:nvPicPr>
          <p:cNvPr id="5" name="Graphic 4" descr="Badge 3">
            <a:extLst>
              <a:ext uri="{FF2B5EF4-FFF2-40B4-BE49-F238E27FC236}">
                <a16:creationId xmlns:a16="http://schemas.microsoft.com/office/drawing/2014/main" id="{7B21CD7E-1878-7745-B106-DCA834CEB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1024" y="3348858"/>
            <a:ext cx="914400" cy="914400"/>
          </a:xfrm>
          <a:prstGeom prst="rect">
            <a:avLst/>
          </a:prstGeom>
        </p:spPr>
      </p:pic>
      <p:pic>
        <p:nvPicPr>
          <p:cNvPr id="6" name="Graphic 5" descr="Badge 4">
            <a:extLst>
              <a:ext uri="{FF2B5EF4-FFF2-40B4-BE49-F238E27FC236}">
                <a16:creationId xmlns:a16="http://schemas.microsoft.com/office/drawing/2014/main" id="{EAEB70F2-9865-1646-AF5E-7658B4F81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690" y="4447726"/>
            <a:ext cx="914400" cy="914400"/>
          </a:xfrm>
          <a:prstGeom prst="rect">
            <a:avLst/>
          </a:prstGeom>
        </p:spPr>
      </p:pic>
      <p:pic>
        <p:nvPicPr>
          <p:cNvPr id="7" name="Graphic 6" descr="Badge 5">
            <a:extLst>
              <a:ext uri="{FF2B5EF4-FFF2-40B4-BE49-F238E27FC236}">
                <a16:creationId xmlns:a16="http://schemas.microsoft.com/office/drawing/2014/main" id="{0BE5E594-B6AB-334B-A77A-30BD5F1033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04830" y="5544000"/>
            <a:ext cx="914400" cy="914400"/>
          </a:xfrm>
          <a:prstGeom prst="rect">
            <a:avLst/>
          </a:prstGeom>
        </p:spPr>
      </p:pic>
      <p:pic>
        <p:nvPicPr>
          <p:cNvPr id="8" name="Graphic 7" descr="Badge 6">
            <a:extLst>
              <a:ext uri="{FF2B5EF4-FFF2-40B4-BE49-F238E27FC236}">
                <a16:creationId xmlns:a16="http://schemas.microsoft.com/office/drawing/2014/main" id="{B526C5EA-73A2-6941-BBA5-8D186B6AF1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7981" y="147988"/>
            <a:ext cx="914400" cy="914400"/>
          </a:xfrm>
          <a:prstGeom prst="rect">
            <a:avLst/>
          </a:prstGeom>
        </p:spPr>
      </p:pic>
      <p:pic>
        <p:nvPicPr>
          <p:cNvPr id="9" name="Graphic 8" descr="Badge 7">
            <a:extLst>
              <a:ext uri="{FF2B5EF4-FFF2-40B4-BE49-F238E27FC236}">
                <a16:creationId xmlns:a16="http://schemas.microsoft.com/office/drawing/2014/main" id="{FAD12DBD-1CD0-DF44-B2F2-DE3138A1C1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36474" y="1182563"/>
            <a:ext cx="914400" cy="914400"/>
          </a:xfrm>
          <a:prstGeom prst="rect">
            <a:avLst/>
          </a:prstGeom>
        </p:spPr>
      </p:pic>
      <p:pic>
        <p:nvPicPr>
          <p:cNvPr id="10" name="Graphic 9" descr="Badge 8">
            <a:extLst>
              <a:ext uri="{FF2B5EF4-FFF2-40B4-BE49-F238E27FC236}">
                <a16:creationId xmlns:a16="http://schemas.microsoft.com/office/drawing/2014/main" id="{B3FB5E20-661F-6D49-947D-531C4EEC34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08121" y="2217138"/>
            <a:ext cx="914400" cy="914400"/>
          </a:xfrm>
          <a:prstGeom prst="rect">
            <a:avLst/>
          </a:prstGeom>
        </p:spPr>
      </p:pic>
      <p:pic>
        <p:nvPicPr>
          <p:cNvPr id="11" name="Graphic 10" descr="Badge 9">
            <a:extLst>
              <a:ext uri="{FF2B5EF4-FFF2-40B4-BE49-F238E27FC236}">
                <a16:creationId xmlns:a16="http://schemas.microsoft.com/office/drawing/2014/main" id="{F1E76516-DF86-1846-90A0-BB6BC92B07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971" y="3348858"/>
            <a:ext cx="914400" cy="914400"/>
          </a:xfrm>
          <a:prstGeom prst="rect">
            <a:avLst/>
          </a:prstGeom>
        </p:spPr>
      </p:pic>
      <p:pic>
        <p:nvPicPr>
          <p:cNvPr id="12" name="Graphic 11" descr="Badge Cross">
            <a:extLst>
              <a:ext uri="{FF2B5EF4-FFF2-40B4-BE49-F238E27FC236}">
                <a16:creationId xmlns:a16="http://schemas.microsoft.com/office/drawing/2014/main" id="{93CD00BB-B5E2-804A-9F6D-9E101B37D1D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33343" y="4447726"/>
            <a:ext cx="914400" cy="914400"/>
          </a:xfrm>
          <a:prstGeom prst="rect">
            <a:avLst/>
          </a:prstGeom>
        </p:spPr>
      </p:pic>
      <p:pic>
        <p:nvPicPr>
          <p:cNvPr id="13" name="Graphic 12" descr="Badge Follow">
            <a:extLst>
              <a:ext uri="{FF2B5EF4-FFF2-40B4-BE49-F238E27FC236}">
                <a16:creationId xmlns:a16="http://schemas.microsoft.com/office/drawing/2014/main" id="{13E518AD-7AFC-C14A-A57B-D3E8DD799E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33343" y="5544000"/>
            <a:ext cx="914400" cy="914400"/>
          </a:xfrm>
          <a:prstGeom prst="rect">
            <a:avLst/>
          </a:prstGeom>
        </p:spPr>
      </p:pic>
      <p:pic>
        <p:nvPicPr>
          <p:cNvPr id="14" name="Graphic 13" descr="Badge Tick1">
            <a:extLst>
              <a:ext uri="{FF2B5EF4-FFF2-40B4-BE49-F238E27FC236}">
                <a16:creationId xmlns:a16="http://schemas.microsoft.com/office/drawing/2014/main" id="{BC26B385-24DF-0740-9D8D-18591E8A10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452758" y="184059"/>
            <a:ext cx="914400" cy="914400"/>
          </a:xfrm>
          <a:prstGeom prst="rect">
            <a:avLst/>
          </a:prstGeom>
        </p:spPr>
      </p:pic>
      <p:pic>
        <p:nvPicPr>
          <p:cNvPr id="15" name="Graphic 14" descr="Badge Unfollow">
            <a:extLst>
              <a:ext uri="{FF2B5EF4-FFF2-40B4-BE49-F238E27FC236}">
                <a16:creationId xmlns:a16="http://schemas.microsoft.com/office/drawing/2014/main" id="{ED2F9719-419F-EB44-B479-DAF2AC38561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54569" y="1247358"/>
            <a:ext cx="914400" cy="914400"/>
          </a:xfrm>
          <a:prstGeom prst="rect">
            <a:avLst/>
          </a:prstGeom>
        </p:spPr>
      </p:pic>
      <p:pic>
        <p:nvPicPr>
          <p:cNvPr id="16" name="Graphic 15" descr="Dead Fish Skeleton">
            <a:extLst>
              <a:ext uri="{FF2B5EF4-FFF2-40B4-BE49-F238E27FC236}">
                <a16:creationId xmlns:a16="http://schemas.microsoft.com/office/drawing/2014/main" id="{21417FF0-EE38-CA43-81C0-DFD813D1CC5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29899" y="2141801"/>
            <a:ext cx="914400" cy="914400"/>
          </a:xfrm>
          <a:prstGeom prst="rect">
            <a:avLst/>
          </a:prstGeom>
        </p:spPr>
      </p:pic>
      <p:pic>
        <p:nvPicPr>
          <p:cNvPr id="17" name="Graphic 16" descr="Dead Fish Skeleton">
            <a:extLst>
              <a:ext uri="{FF2B5EF4-FFF2-40B4-BE49-F238E27FC236}">
                <a16:creationId xmlns:a16="http://schemas.microsoft.com/office/drawing/2014/main" id="{18BE9018-8B3C-494E-994F-05A691AFD14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5338" y="3354000"/>
            <a:ext cx="914400" cy="914400"/>
          </a:xfrm>
          <a:prstGeom prst="rect">
            <a:avLst/>
          </a:prstGeom>
        </p:spPr>
      </p:pic>
      <p:pic>
        <p:nvPicPr>
          <p:cNvPr id="18" name="Graphic 17" descr="Filter">
            <a:extLst>
              <a:ext uri="{FF2B5EF4-FFF2-40B4-BE49-F238E27FC236}">
                <a16:creationId xmlns:a16="http://schemas.microsoft.com/office/drawing/2014/main" id="{06C1B088-88C6-9045-97A0-9B5ACDFED91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60398" y="4449000"/>
            <a:ext cx="914400" cy="914400"/>
          </a:xfrm>
          <a:prstGeom prst="rect">
            <a:avLst/>
          </a:prstGeom>
        </p:spPr>
      </p:pic>
      <p:pic>
        <p:nvPicPr>
          <p:cNvPr id="19" name="Graphic 18" descr="Filter">
            <a:extLst>
              <a:ext uri="{FF2B5EF4-FFF2-40B4-BE49-F238E27FC236}">
                <a16:creationId xmlns:a16="http://schemas.microsoft.com/office/drawing/2014/main" id="{DC3B14FF-AE9F-314A-8B4A-222E2F29383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587171" y="5544000"/>
            <a:ext cx="914400" cy="914400"/>
          </a:xfrm>
          <a:prstGeom prst="rect">
            <a:avLst/>
          </a:prstGeom>
        </p:spPr>
      </p:pic>
      <p:pic>
        <p:nvPicPr>
          <p:cNvPr id="20" name="Graphic 19" descr="Freight">
            <a:extLst>
              <a:ext uri="{FF2B5EF4-FFF2-40B4-BE49-F238E27FC236}">
                <a16:creationId xmlns:a16="http://schemas.microsoft.com/office/drawing/2014/main" id="{16FF368C-F02B-3046-AB1B-A6A19107AFE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155592" y="138549"/>
            <a:ext cx="914400" cy="914400"/>
          </a:xfrm>
          <a:prstGeom prst="rect">
            <a:avLst/>
          </a:prstGeom>
        </p:spPr>
      </p:pic>
      <p:pic>
        <p:nvPicPr>
          <p:cNvPr id="21" name="Graphic 20" descr="Freight">
            <a:extLst>
              <a:ext uri="{FF2B5EF4-FFF2-40B4-BE49-F238E27FC236}">
                <a16:creationId xmlns:a16="http://schemas.microsoft.com/office/drawing/2014/main" id="{A5BE8576-D70F-A944-B2AE-DC32BA02EC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08039" y="1227401"/>
            <a:ext cx="914400" cy="914400"/>
          </a:xfrm>
          <a:prstGeom prst="rect">
            <a:avLst/>
          </a:prstGeom>
        </p:spPr>
      </p:pic>
      <p:pic>
        <p:nvPicPr>
          <p:cNvPr id="22" name="Graphic 21" descr="Needle">
            <a:extLst>
              <a:ext uri="{FF2B5EF4-FFF2-40B4-BE49-F238E27FC236}">
                <a16:creationId xmlns:a16="http://schemas.microsoft.com/office/drawing/2014/main" id="{054C05D3-6A61-CE43-8C0B-2DC3DBC851F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142651" y="2179218"/>
            <a:ext cx="914400" cy="914400"/>
          </a:xfrm>
          <a:prstGeom prst="rect">
            <a:avLst/>
          </a:prstGeom>
        </p:spPr>
      </p:pic>
      <p:pic>
        <p:nvPicPr>
          <p:cNvPr id="23" name="Graphic 22" descr="Needle">
            <a:extLst>
              <a:ext uri="{FF2B5EF4-FFF2-40B4-BE49-F238E27FC236}">
                <a16:creationId xmlns:a16="http://schemas.microsoft.com/office/drawing/2014/main" id="{E4165907-BE26-DF4B-B6A4-CA4B15385D1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52794" y="3367689"/>
            <a:ext cx="914400" cy="914400"/>
          </a:xfrm>
          <a:prstGeom prst="rect">
            <a:avLst/>
          </a:prstGeom>
        </p:spPr>
      </p:pic>
      <p:pic>
        <p:nvPicPr>
          <p:cNvPr id="24" name="Graphic 23" descr="Ruler">
            <a:extLst>
              <a:ext uri="{FF2B5EF4-FFF2-40B4-BE49-F238E27FC236}">
                <a16:creationId xmlns:a16="http://schemas.microsoft.com/office/drawing/2014/main" id="{F3986F9D-22CB-CB42-BD71-07742F9715E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23765" y="4356923"/>
            <a:ext cx="914400" cy="914400"/>
          </a:xfrm>
          <a:prstGeom prst="rect">
            <a:avLst/>
          </a:prstGeom>
        </p:spPr>
      </p:pic>
      <p:pic>
        <p:nvPicPr>
          <p:cNvPr id="25" name="Graphic 24" descr="Ruler">
            <a:extLst>
              <a:ext uri="{FF2B5EF4-FFF2-40B4-BE49-F238E27FC236}">
                <a16:creationId xmlns:a16="http://schemas.microsoft.com/office/drawing/2014/main" id="{CDFFF4E8-13BB-384A-8945-D799652300B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156000" y="5420991"/>
            <a:ext cx="914400" cy="914400"/>
          </a:xfrm>
          <a:prstGeom prst="rect">
            <a:avLst/>
          </a:prstGeom>
        </p:spPr>
      </p:pic>
      <p:pic>
        <p:nvPicPr>
          <p:cNvPr id="26" name="Graphic 25" descr="Sailboat">
            <a:extLst>
              <a:ext uri="{FF2B5EF4-FFF2-40B4-BE49-F238E27FC236}">
                <a16:creationId xmlns:a16="http://schemas.microsoft.com/office/drawing/2014/main" id="{3EF86552-D663-2847-AB64-62D701C026F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623511" y="-81166"/>
            <a:ext cx="914400" cy="914400"/>
          </a:xfrm>
          <a:prstGeom prst="rect">
            <a:avLst/>
          </a:prstGeom>
        </p:spPr>
      </p:pic>
      <p:pic>
        <p:nvPicPr>
          <p:cNvPr id="27" name="Graphic 26" descr="Sailboat">
            <a:extLst>
              <a:ext uri="{FF2B5EF4-FFF2-40B4-BE49-F238E27FC236}">
                <a16:creationId xmlns:a16="http://schemas.microsoft.com/office/drawing/2014/main" id="{E00B26D3-58FD-8F43-AA69-275BAF4637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676347" y="901034"/>
            <a:ext cx="914400" cy="914400"/>
          </a:xfrm>
          <a:prstGeom prst="rect">
            <a:avLst/>
          </a:prstGeom>
        </p:spPr>
      </p:pic>
      <p:pic>
        <p:nvPicPr>
          <p:cNvPr id="28" name="Graphic 27" descr="Stethoscope">
            <a:extLst>
              <a:ext uri="{FF2B5EF4-FFF2-40B4-BE49-F238E27FC236}">
                <a16:creationId xmlns:a16="http://schemas.microsoft.com/office/drawing/2014/main" id="{5A17BFA0-C689-BD4F-9027-89D0C3E80FB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676347" y="1996006"/>
            <a:ext cx="914400" cy="914400"/>
          </a:xfrm>
          <a:prstGeom prst="rect">
            <a:avLst/>
          </a:prstGeom>
        </p:spPr>
      </p:pic>
      <p:pic>
        <p:nvPicPr>
          <p:cNvPr id="29" name="Graphic 28" descr="Stethoscope">
            <a:extLst>
              <a:ext uri="{FF2B5EF4-FFF2-40B4-BE49-F238E27FC236}">
                <a16:creationId xmlns:a16="http://schemas.microsoft.com/office/drawing/2014/main" id="{65E430D5-5F2B-BE49-80F9-268987B17E5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711348" y="3113400"/>
            <a:ext cx="914400" cy="914400"/>
          </a:xfrm>
          <a:prstGeom prst="rect">
            <a:avLst/>
          </a:prstGeom>
        </p:spPr>
      </p:pic>
      <p:pic>
        <p:nvPicPr>
          <p:cNvPr id="31" name="Graphic 30" descr="Zombie">
            <a:extLst>
              <a:ext uri="{FF2B5EF4-FFF2-40B4-BE49-F238E27FC236}">
                <a16:creationId xmlns:a16="http://schemas.microsoft.com/office/drawing/2014/main" id="{49CC990D-34C6-864A-A0B3-7C7C4BB3C3B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720468" y="4313400"/>
            <a:ext cx="914400" cy="914400"/>
          </a:xfrm>
          <a:prstGeom prst="rect">
            <a:avLst/>
          </a:prstGeom>
        </p:spPr>
      </p:pic>
      <p:pic>
        <p:nvPicPr>
          <p:cNvPr id="33" name="Graphic 32" descr="Zombie">
            <a:extLst>
              <a:ext uri="{FF2B5EF4-FFF2-40B4-BE49-F238E27FC236}">
                <a16:creationId xmlns:a16="http://schemas.microsoft.com/office/drawing/2014/main" id="{48959C7C-0540-084D-A2A6-5DE102E5284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776000" y="5363400"/>
            <a:ext cx="914400" cy="914400"/>
          </a:xfrm>
          <a:prstGeom prst="rect">
            <a:avLst/>
          </a:prstGeom>
        </p:spPr>
      </p:pic>
      <p:pic>
        <p:nvPicPr>
          <p:cNvPr id="35" name="Graphic 34" descr="Sphere">
            <a:extLst>
              <a:ext uri="{FF2B5EF4-FFF2-40B4-BE49-F238E27FC236}">
                <a16:creationId xmlns:a16="http://schemas.microsoft.com/office/drawing/2014/main" id="{662DC70D-BCCD-4F4B-9A86-01773DD284A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063914" y="1285153"/>
            <a:ext cx="914400" cy="914400"/>
          </a:xfrm>
          <a:prstGeom prst="rect">
            <a:avLst/>
          </a:prstGeom>
        </p:spPr>
      </p:pic>
      <p:pic>
        <p:nvPicPr>
          <p:cNvPr id="37" name="Graphic 36" descr="Sphere">
            <a:extLst>
              <a:ext uri="{FF2B5EF4-FFF2-40B4-BE49-F238E27FC236}">
                <a16:creationId xmlns:a16="http://schemas.microsoft.com/office/drawing/2014/main" id="{35BE8936-7D54-D742-B35E-CC3D5A3792F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100081" y="184059"/>
            <a:ext cx="914400" cy="914400"/>
          </a:xfrm>
          <a:prstGeom prst="rect">
            <a:avLst/>
          </a:prstGeom>
        </p:spPr>
      </p:pic>
      <p:pic>
        <p:nvPicPr>
          <p:cNvPr id="39" name="Graphic 38" descr="Circle with left arrow">
            <a:extLst>
              <a:ext uri="{FF2B5EF4-FFF2-40B4-BE49-F238E27FC236}">
                <a16:creationId xmlns:a16="http://schemas.microsoft.com/office/drawing/2014/main" id="{F18F1B96-139E-D444-8489-B6805001068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100081" y="2249990"/>
            <a:ext cx="914400" cy="9144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D58113-6D5B-0A49-8435-DCEE8A4A9512}"/>
              </a:ext>
            </a:extLst>
          </p:cNvPr>
          <p:cNvCxnSpPr>
            <a:cxnSpLocks/>
            <a:stCxn id="44" idx="0"/>
            <a:endCxn id="42" idx="4"/>
          </p:cNvCxnSpPr>
          <p:nvPr/>
        </p:nvCxnSpPr>
        <p:spPr>
          <a:xfrm flipV="1">
            <a:off x="1553856" y="4034658"/>
            <a:ext cx="0" cy="1239342"/>
          </a:xfrm>
          <a:prstGeom prst="lin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4DB0364-D378-304D-9B1C-281EBD2DD3F7}"/>
              </a:ext>
            </a:extLst>
          </p:cNvPr>
          <p:cNvSpPr/>
          <p:nvPr/>
        </p:nvSpPr>
        <p:spPr>
          <a:xfrm>
            <a:off x="1306356" y="3577458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B4D3B8-94D7-C44A-939F-B34266DAEBBD}"/>
              </a:ext>
            </a:extLst>
          </p:cNvPr>
          <p:cNvSpPr/>
          <p:nvPr/>
        </p:nvSpPr>
        <p:spPr>
          <a:xfrm>
            <a:off x="1306356" y="527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F4E9B-9F16-844F-A2ED-9BF74FAE0F8C}"/>
              </a:ext>
            </a:extLst>
          </p:cNvPr>
          <p:cNvSpPr/>
          <p:nvPr/>
        </p:nvSpPr>
        <p:spPr>
          <a:xfrm>
            <a:off x="2046000" y="383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B7C7CA-8582-6641-8926-B74B02C3D0E4}"/>
              </a:ext>
            </a:extLst>
          </p:cNvPr>
          <p:cNvCxnSpPr>
            <a:cxnSpLocks/>
            <a:stCxn id="46" idx="4"/>
          </p:cNvCxnSpPr>
          <p:nvPr/>
        </p:nvCxnSpPr>
        <p:spPr>
          <a:xfrm rot="5400000">
            <a:off x="1638541" y="4237515"/>
            <a:ext cx="601274" cy="708645"/>
          </a:xfrm>
          <a:prstGeom prst="curvedConnector2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E2D63C9F-C677-D64E-A69E-721FCE37505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32" y="4633804"/>
            <a:ext cx="812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1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941AF60-09CA-4A43-A1A6-E411EB87ADA7}"/>
              </a:ext>
            </a:extLst>
          </p:cNvPr>
          <p:cNvSpPr/>
          <p:nvPr/>
        </p:nvSpPr>
        <p:spPr>
          <a:xfrm>
            <a:off x="3077723" y="1858902"/>
            <a:ext cx="6521412" cy="3950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034E22-784B-F04F-A585-1B350578E2A1}"/>
              </a:ext>
            </a:extLst>
          </p:cNvPr>
          <p:cNvSpPr/>
          <p:nvPr/>
        </p:nvSpPr>
        <p:spPr>
          <a:xfrm>
            <a:off x="111000" y="189000"/>
            <a:ext cx="5220000" cy="364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Elbow Connector 7">
            <a:extLst>
              <a:ext uri="{FF2B5EF4-FFF2-40B4-BE49-F238E27FC236}">
                <a16:creationId xmlns:a16="http://schemas.microsoft.com/office/drawing/2014/main" id="{D10270BF-425F-F24E-BB20-04952A27FD3F}"/>
              </a:ext>
            </a:extLst>
          </p:cNvPr>
          <p:cNvCxnSpPr>
            <a:cxnSpLocks/>
            <a:stCxn id="65" idx="6"/>
            <a:endCxn id="54" idx="2"/>
          </p:cNvCxnSpPr>
          <p:nvPr/>
        </p:nvCxnSpPr>
        <p:spPr>
          <a:xfrm flipV="1">
            <a:off x="4707485" y="2755943"/>
            <a:ext cx="1087013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B00B6-0298-DF47-B1E8-95457C53748D}"/>
              </a:ext>
            </a:extLst>
          </p:cNvPr>
          <p:cNvGrpSpPr/>
          <p:nvPr/>
        </p:nvGrpSpPr>
        <p:grpSpPr>
          <a:xfrm>
            <a:off x="7810475" y="4382370"/>
            <a:ext cx="1219200" cy="1186543"/>
            <a:chOff x="9817734" y="923966"/>
            <a:chExt cx="1219200" cy="11865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7F9C83C-8961-484A-8182-FDDF97185C38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59CEA63-F2A6-0044-BDFC-D6458F352517}"/>
                </a:ext>
              </a:extLst>
            </p:cNvPr>
            <p:cNvSpPr txBox="1"/>
            <p:nvPr/>
          </p:nvSpPr>
          <p:spPr>
            <a:xfrm>
              <a:off x="9985551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A8C4A0-2BB1-D447-991C-9615DF6CF823}"/>
              </a:ext>
            </a:extLst>
          </p:cNvPr>
          <p:cNvGrpSpPr/>
          <p:nvPr/>
        </p:nvGrpSpPr>
        <p:grpSpPr>
          <a:xfrm>
            <a:off x="5794498" y="2162671"/>
            <a:ext cx="1219200" cy="1186543"/>
            <a:chOff x="9817734" y="923966"/>
            <a:chExt cx="1219200" cy="118654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F1A3B12-F710-554C-A8E7-BAFBD48067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F2E289-AE56-684C-A108-11880A395830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3E764B-89CB-854A-96DC-7991967B9ED8}"/>
              </a:ext>
            </a:extLst>
          </p:cNvPr>
          <p:cNvGrpSpPr/>
          <p:nvPr/>
        </p:nvGrpSpPr>
        <p:grpSpPr>
          <a:xfrm>
            <a:off x="5794498" y="4397760"/>
            <a:ext cx="1219200" cy="1186543"/>
            <a:chOff x="9817734" y="923966"/>
            <a:chExt cx="1219200" cy="118654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E69F59-317D-BD40-A3A8-913D028CABEC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B17A88-6F24-934D-80F2-C2958FA7C326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300000-30E5-4341-B945-AFFEDEA308C2}"/>
              </a:ext>
            </a:extLst>
          </p:cNvPr>
          <p:cNvGrpSpPr/>
          <p:nvPr/>
        </p:nvGrpSpPr>
        <p:grpSpPr>
          <a:xfrm>
            <a:off x="3488285" y="3349214"/>
            <a:ext cx="1219200" cy="1186543"/>
            <a:chOff x="9817734" y="923966"/>
            <a:chExt cx="1219200" cy="118654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6EF8AD-4E82-F94D-96F7-5C0785D6A7D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7A6E53-0E8B-E14E-B6B4-F40831A1C9C4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68" name="Elbow Connector 7">
            <a:extLst>
              <a:ext uri="{FF2B5EF4-FFF2-40B4-BE49-F238E27FC236}">
                <a16:creationId xmlns:a16="http://schemas.microsoft.com/office/drawing/2014/main" id="{454D34BB-CB33-DB46-9DB8-831A3B6B0EE0}"/>
              </a:ext>
            </a:extLst>
          </p:cNvPr>
          <p:cNvCxnSpPr>
            <a:cxnSpLocks/>
            <a:stCxn id="65" idx="6"/>
            <a:endCxn id="57" idx="2"/>
          </p:cNvCxnSpPr>
          <p:nvPr/>
        </p:nvCxnSpPr>
        <p:spPr>
          <a:xfrm>
            <a:off x="4707485" y="3942486"/>
            <a:ext cx="1087013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">
            <a:extLst>
              <a:ext uri="{FF2B5EF4-FFF2-40B4-BE49-F238E27FC236}">
                <a16:creationId xmlns:a16="http://schemas.microsoft.com/office/drawing/2014/main" id="{5C395A90-6C0E-BA42-AB4B-7DEF4BF3DF35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7013698" y="4975642"/>
            <a:ext cx="796777" cy="1539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1B8A9F9-15D2-744F-8CB5-D463405CBD9D}"/>
              </a:ext>
            </a:extLst>
          </p:cNvPr>
          <p:cNvSpPr txBox="1"/>
          <p:nvPr/>
        </p:nvSpPr>
        <p:spPr>
          <a:xfrm>
            <a:off x="3077723" y="4841079"/>
            <a:ext cx="2468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www.simul.shop.com</a:t>
            </a:r>
            <a:r>
              <a:rPr lang="pt-BR" sz="1200" dirty="0"/>
              <a:t>/</a:t>
            </a:r>
            <a:r>
              <a:rPr lang="pt-BR" sz="1200" dirty="0" err="1"/>
              <a:t>orders</a:t>
            </a:r>
            <a:endParaRPr lang="pt-BR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EE34CD-F294-B440-872B-237501FAE847}"/>
              </a:ext>
            </a:extLst>
          </p:cNvPr>
          <p:cNvSpPr txBox="1"/>
          <p:nvPr/>
        </p:nvSpPr>
        <p:spPr>
          <a:xfrm>
            <a:off x="3471421" y="2602053"/>
            <a:ext cx="207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</a:t>
            </a:r>
            <a:r>
              <a:rPr lang="pt-BR" sz="1200" dirty="0"/>
              <a:t>-shop/</a:t>
            </a:r>
            <a:r>
              <a:rPr lang="pt-BR" sz="1200" dirty="0" err="1"/>
              <a:t>login</a:t>
            </a:r>
            <a:endParaRPr lang="pt-BR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0F26C9-D2A9-824D-9CB6-185953710860}"/>
              </a:ext>
            </a:extLst>
          </p:cNvPr>
          <p:cNvSpPr txBox="1"/>
          <p:nvPr/>
        </p:nvSpPr>
        <p:spPr>
          <a:xfrm>
            <a:off x="6764971" y="4040829"/>
            <a:ext cx="2842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www.simul.shop.com</a:t>
            </a:r>
            <a:r>
              <a:rPr lang="pt-BR" sz="1200" dirty="0"/>
              <a:t>/</a:t>
            </a:r>
            <a:r>
              <a:rPr lang="pt-BR" sz="1200" dirty="0" err="1"/>
              <a:t>shipping</a:t>
            </a:r>
            <a:r>
              <a:rPr lang="pt-BR" sz="1200" dirty="0"/>
              <a:t>/</a:t>
            </a:r>
            <a:r>
              <a:rPr lang="pt-BR" sz="1200" dirty="0" err="1"/>
              <a:t>api</a:t>
            </a:r>
            <a:endParaRPr lang="pt-BR" sz="1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7F9606-FF04-9042-BC9C-794EDE4E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Rota baseada no caminho</a:t>
            </a:r>
          </a:p>
        </p:txBody>
      </p:sp>
    </p:spTree>
    <p:extLst>
      <p:ext uri="{BB962C8B-B14F-4D97-AF65-F5344CB8AC3E}">
        <p14:creationId xmlns:p14="http://schemas.microsoft.com/office/powerpoint/2010/main" val="4132347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941AF60-09CA-4A43-A1A6-E411EB87ADA7}"/>
              </a:ext>
            </a:extLst>
          </p:cNvPr>
          <p:cNvSpPr/>
          <p:nvPr/>
        </p:nvSpPr>
        <p:spPr>
          <a:xfrm>
            <a:off x="3331029" y="2079171"/>
            <a:ext cx="5170714" cy="3712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Elbow Connector 7">
            <a:extLst>
              <a:ext uri="{FF2B5EF4-FFF2-40B4-BE49-F238E27FC236}">
                <a16:creationId xmlns:a16="http://schemas.microsoft.com/office/drawing/2014/main" id="{D10270BF-425F-F24E-BB20-04952A27FD3F}"/>
              </a:ext>
            </a:extLst>
          </p:cNvPr>
          <p:cNvCxnSpPr>
            <a:cxnSpLocks/>
            <a:stCxn id="65" idx="6"/>
            <a:endCxn id="54" idx="2"/>
          </p:cNvCxnSpPr>
          <p:nvPr/>
        </p:nvCxnSpPr>
        <p:spPr>
          <a:xfrm flipV="1">
            <a:off x="4791272" y="2835728"/>
            <a:ext cx="1304728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A8C4A0-2BB1-D447-991C-9615DF6CF823}"/>
              </a:ext>
            </a:extLst>
          </p:cNvPr>
          <p:cNvGrpSpPr/>
          <p:nvPr/>
        </p:nvGrpSpPr>
        <p:grpSpPr>
          <a:xfrm>
            <a:off x="6096000" y="2242456"/>
            <a:ext cx="1219200" cy="1186543"/>
            <a:chOff x="9817734" y="923966"/>
            <a:chExt cx="1219200" cy="118654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F1A3B12-F710-554C-A8E7-BAFBD48067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F2E289-AE56-684C-A108-11880A395830}"/>
                </a:ext>
              </a:extLst>
            </p:cNvPr>
            <p:cNvSpPr txBox="1"/>
            <p:nvPr/>
          </p:nvSpPr>
          <p:spPr>
            <a:xfrm>
              <a:off x="10236419" y="133257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v1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3E764B-89CB-854A-96DC-7991967B9ED8}"/>
              </a:ext>
            </a:extLst>
          </p:cNvPr>
          <p:cNvGrpSpPr/>
          <p:nvPr/>
        </p:nvGrpSpPr>
        <p:grpSpPr>
          <a:xfrm>
            <a:off x="6096000" y="4477545"/>
            <a:ext cx="1219200" cy="1186543"/>
            <a:chOff x="9817734" y="923966"/>
            <a:chExt cx="1219200" cy="118654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E69F59-317D-BD40-A3A8-913D028CABEC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B17A88-6F24-934D-80F2-C2958FA7C326}"/>
                </a:ext>
              </a:extLst>
            </p:cNvPr>
            <p:cNvSpPr txBox="1"/>
            <p:nvPr/>
          </p:nvSpPr>
          <p:spPr>
            <a:xfrm>
              <a:off x="10236421" y="133257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v2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300000-30E5-4341-B945-AFFEDEA308C2}"/>
              </a:ext>
            </a:extLst>
          </p:cNvPr>
          <p:cNvGrpSpPr/>
          <p:nvPr/>
        </p:nvGrpSpPr>
        <p:grpSpPr>
          <a:xfrm>
            <a:off x="3572072" y="3428999"/>
            <a:ext cx="1219200" cy="1186543"/>
            <a:chOff x="9817734" y="923966"/>
            <a:chExt cx="1219200" cy="118654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6EF8AD-4E82-F94D-96F7-5C0785D6A7D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7A6E53-0E8B-E14E-B6B4-F40831A1C9C4}"/>
                </a:ext>
              </a:extLst>
            </p:cNvPr>
            <p:cNvSpPr txBox="1"/>
            <p:nvPr/>
          </p:nvSpPr>
          <p:spPr>
            <a:xfrm>
              <a:off x="10056537" y="1332571"/>
              <a:ext cx="7416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cliente</a:t>
              </a:r>
            </a:p>
          </p:txBody>
        </p:sp>
      </p:grpSp>
      <p:cxnSp>
        <p:nvCxnSpPr>
          <p:cNvPr id="68" name="Elbow Connector 7">
            <a:extLst>
              <a:ext uri="{FF2B5EF4-FFF2-40B4-BE49-F238E27FC236}">
                <a16:creationId xmlns:a16="http://schemas.microsoft.com/office/drawing/2014/main" id="{454D34BB-CB33-DB46-9DB8-831A3B6B0EE0}"/>
              </a:ext>
            </a:extLst>
          </p:cNvPr>
          <p:cNvCxnSpPr>
            <a:cxnSpLocks/>
            <a:stCxn id="65" idx="6"/>
            <a:endCxn id="57" idx="2"/>
          </p:cNvCxnSpPr>
          <p:nvPr/>
        </p:nvCxnSpPr>
        <p:spPr>
          <a:xfrm>
            <a:off x="4791272" y="4022271"/>
            <a:ext cx="1304728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0F62941-BBE7-2E45-AD88-C83D71AD3575}"/>
              </a:ext>
            </a:extLst>
          </p:cNvPr>
          <p:cNvSpPr txBox="1"/>
          <p:nvPr/>
        </p:nvSpPr>
        <p:spPr>
          <a:xfrm>
            <a:off x="5236441" y="277731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4D580A-F8B8-B343-84B7-C1B4A7D4F33F}"/>
              </a:ext>
            </a:extLst>
          </p:cNvPr>
          <p:cNvSpPr txBox="1"/>
          <p:nvPr/>
        </p:nvSpPr>
        <p:spPr>
          <a:xfrm>
            <a:off x="5235034" y="484731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46" name="Straight Arrow Connector 12">
            <a:extLst>
              <a:ext uri="{FF2B5EF4-FFF2-40B4-BE49-F238E27FC236}">
                <a16:creationId xmlns:a16="http://schemas.microsoft.com/office/drawing/2014/main" id="{F4173C65-E2A8-0C4F-BBA6-3A41536D3ECE}"/>
              </a:ext>
            </a:extLst>
          </p:cNvPr>
          <p:cNvCxnSpPr>
            <a:cxnSpLocks/>
            <a:stCxn id="39" idx="3"/>
            <a:endCxn id="45" idx="3"/>
          </p:cNvCxnSpPr>
          <p:nvPr/>
        </p:nvCxnSpPr>
        <p:spPr>
          <a:xfrm flipH="1">
            <a:off x="5687402" y="2915810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DDC3DA-D701-704D-B363-1F6A9A0B3291}"/>
              </a:ext>
            </a:extLst>
          </p:cNvPr>
          <p:cNvSpPr txBox="1"/>
          <p:nvPr/>
        </p:nvSpPr>
        <p:spPr>
          <a:xfrm>
            <a:off x="5061898" y="3862391"/>
            <a:ext cx="904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incremento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F00963-EDD8-5C42-810F-BBAB70D4F3B1}"/>
              </a:ext>
            </a:extLst>
          </p:cNvPr>
          <p:cNvSpPr/>
          <p:nvPr/>
        </p:nvSpPr>
        <p:spPr>
          <a:xfrm>
            <a:off x="6148866" y="3747491"/>
            <a:ext cx="1125000" cy="4286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Teste</a:t>
            </a:r>
          </a:p>
          <a:p>
            <a:pPr algn="ctr"/>
            <a:r>
              <a:rPr lang="pt-BR" sz="1200" dirty="0"/>
              <a:t>Sucesso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ED6EF1-DB62-DA4D-BEA9-9947B581E9F0}"/>
              </a:ext>
            </a:extLst>
          </p:cNvPr>
          <p:cNvCxnSpPr>
            <a:cxnSpLocks/>
            <a:stCxn id="48" idx="2"/>
            <a:endCxn id="57" idx="0"/>
          </p:cNvCxnSpPr>
          <p:nvPr/>
        </p:nvCxnSpPr>
        <p:spPr>
          <a:xfrm flipH="1">
            <a:off x="6705600" y="4176158"/>
            <a:ext cx="5766" cy="301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4C9EA3-716A-9F40-B681-318854A6672D}"/>
              </a:ext>
            </a:extLst>
          </p:cNvPr>
          <p:cNvSpPr txBox="1"/>
          <p:nvPr/>
        </p:nvSpPr>
        <p:spPr>
          <a:xfrm>
            <a:off x="7286369" y="380775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accent6"/>
                </a:solidFill>
              </a:rPr>
              <a:t>100% sucesso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D7FD11-9D73-1940-906C-EB8C76E6CB9E}"/>
              </a:ext>
            </a:extLst>
          </p:cNvPr>
          <p:cNvCxnSpPr>
            <a:cxnSpLocks/>
          </p:cNvCxnSpPr>
          <p:nvPr/>
        </p:nvCxnSpPr>
        <p:spPr>
          <a:xfrm>
            <a:off x="5913606" y="2208665"/>
            <a:ext cx="1620000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76ED169-975D-4C4C-BE3E-C837F4E439D1}"/>
              </a:ext>
            </a:extLst>
          </p:cNvPr>
          <p:cNvCxnSpPr>
            <a:cxnSpLocks/>
          </p:cNvCxnSpPr>
          <p:nvPr/>
        </p:nvCxnSpPr>
        <p:spPr>
          <a:xfrm flipV="1">
            <a:off x="5968889" y="2167644"/>
            <a:ext cx="1564717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F9E52A1-48E0-CE45-818E-887C6547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Implantação canário</a:t>
            </a:r>
          </a:p>
        </p:txBody>
      </p:sp>
    </p:spTree>
    <p:extLst>
      <p:ext uri="{BB962C8B-B14F-4D97-AF65-F5344CB8AC3E}">
        <p14:creationId xmlns:p14="http://schemas.microsoft.com/office/powerpoint/2010/main" val="467456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EB6F03-77F5-DA47-8484-901195AD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Balanceamento de carga com serviços do k8s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89640-DA45-8141-BC59-150089AC5B8D}"/>
              </a:ext>
            </a:extLst>
          </p:cNvPr>
          <p:cNvSpPr/>
          <p:nvPr/>
        </p:nvSpPr>
        <p:spPr>
          <a:xfrm>
            <a:off x="3820160" y="2188028"/>
            <a:ext cx="4551679" cy="3904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Elbow Connector 7">
            <a:extLst>
              <a:ext uri="{FF2B5EF4-FFF2-40B4-BE49-F238E27FC236}">
                <a16:creationId xmlns:a16="http://schemas.microsoft.com/office/drawing/2014/main" id="{1D642FEA-943D-CF49-BB81-6388B5BBE69D}"/>
              </a:ext>
            </a:extLst>
          </p:cNvPr>
          <p:cNvCxnSpPr>
            <a:cxnSpLocks/>
            <a:stCxn id="23" idx="6"/>
            <a:endCxn id="17" idx="2"/>
          </p:cNvCxnSpPr>
          <p:nvPr/>
        </p:nvCxnSpPr>
        <p:spPr>
          <a:xfrm flipV="1">
            <a:off x="5552385" y="3017355"/>
            <a:ext cx="1032745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A76532E-C1C4-9C4D-ADCC-9CE1E73C62E6}"/>
              </a:ext>
            </a:extLst>
          </p:cNvPr>
          <p:cNvSpPr/>
          <p:nvPr/>
        </p:nvSpPr>
        <p:spPr>
          <a:xfrm>
            <a:off x="6585130" y="2304253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6C041C-0046-A74E-B3DE-34E3911CE2F2}"/>
              </a:ext>
            </a:extLst>
          </p:cNvPr>
          <p:cNvSpPr/>
          <p:nvPr/>
        </p:nvSpPr>
        <p:spPr>
          <a:xfrm>
            <a:off x="6585130" y="4539342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A2FD7F-F9B5-474A-A2BE-AAB661E43084}"/>
              </a:ext>
            </a:extLst>
          </p:cNvPr>
          <p:cNvSpPr/>
          <p:nvPr/>
        </p:nvSpPr>
        <p:spPr>
          <a:xfrm>
            <a:off x="4061202" y="3490796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26" name="Elbow Connector 7">
            <a:extLst>
              <a:ext uri="{FF2B5EF4-FFF2-40B4-BE49-F238E27FC236}">
                <a16:creationId xmlns:a16="http://schemas.microsoft.com/office/drawing/2014/main" id="{8CFA3A60-996C-4C49-91A8-AC577D4F43D6}"/>
              </a:ext>
            </a:extLst>
          </p:cNvPr>
          <p:cNvCxnSpPr>
            <a:cxnSpLocks/>
            <a:stCxn id="23" idx="6"/>
            <a:endCxn id="20" idx="2"/>
          </p:cNvCxnSpPr>
          <p:nvPr/>
        </p:nvCxnSpPr>
        <p:spPr>
          <a:xfrm>
            <a:off x="5552385" y="4203898"/>
            <a:ext cx="1032745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7A92DB-35E9-0444-B3E7-C16C7BCF6DC3}"/>
              </a:ext>
            </a:extLst>
          </p:cNvPr>
          <p:cNvSpPr txBox="1"/>
          <p:nvPr/>
        </p:nvSpPr>
        <p:spPr>
          <a:xfrm>
            <a:off x="5790884" y="299168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16200A-B97C-3941-BF8D-9E786BC01A1E}"/>
              </a:ext>
            </a:extLst>
          </p:cNvPr>
          <p:cNvSpPr txBox="1"/>
          <p:nvPr/>
        </p:nvSpPr>
        <p:spPr>
          <a:xfrm>
            <a:off x="5789477" y="506168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29" name="Straight Arrow Connector 12">
            <a:extLst>
              <a:ext uri="{FF2B5EF4-FFF2-40B4-BE49-F238E27FC236}">
                <a16:creationId xmlns:a16="http://schemas.microsoft.com/office/drawing/2014/main" id="{F95FCF0D-B651-B840-BABF-5EC678E8A81C}"/>
              </a:ext>
            </a:extLst>
          </p:cNvPr>
          <p:cNvCxnSpPr>
            <a:cxnSpLocks/>
            <a:stCxn id="27" idx="3"/>
            <a:endCxn id="28" idx="3"/>
          </p:cNvCxnSpPr>
          <p:nvPr/>
        </p:nvCxnSpPr>
        <p:spPr>
          <a:xfrm flipH="1">
            <a:off x="6241845" y="3130183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6049DE8-2501-A74B-8679-3B7C017AB63D}"/>
              </a:ext>
            </a:extLst>
          </p:cNvPr>
          <p:cNvSpPr txBox="1"/>
          <p:nvPr/>
        </p:nvSpPr>
        <p:spPr>
          <a:xfrm>
            <a:off x="5736087" y="4076764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balance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9CD54-80B3-A940-AEAA-AA8EF9A5A947}"/>
              </a:ext>
            </a:extLst>
          </p:cNvPr>
          <p:cNvSpPr/>
          <p:nvPr/>
        </p:nvSpPr>
        <p:spPr>
          <a:xfrm>
            <a:off x="6671590" y="2444519"/>
            <a:ext cx="131826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POD_A</a:t>
            </a:r>
          </a:p>
          <a:p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replicas=9</a:t>
            </a:r>
          </a:p>
          <a:p>
            <a:endParaRPr lang="pt-BR" sz="11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8AD26-4BBB-6647-AD56-09A32B57527F}"/>
              </a:ext>
            </a:extLst>
          </p:cNvPr>
          <p:cNvSpPr/>
          <p:nvPr/>
        </p:nvSpPr>
        <p:spPr>
          <a:xfrm>
            <a:off x="6679628" y="4733032"/>
            <a:ext cx="130218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POD_B</a:t>
            </a:r>
          </a:p>
          <a:p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replicas=1</a:t>
            </a:r>
          </a:p>
          <a:p>
            <a:endParaRPr lang="pt-BR" sz="11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E23BFC-D77C-1145-9627-2B8C0417745E}"/>
              </a:ext>
            </a:extLst>
          </p:cNvPr>
          <p:cNvSpPr/>
          <p:nvPr/>
        </p:nvSpPr>
        <p:spPr>
          <a:xfrm>
            <a:off x="4163527" y="3764847"/>
            <a:ext cx="128653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Service</a:t>
            </a:r>
          </a:p>
          <a:p>
            <a:endParaRPr lang="pt-BR" sz="14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selector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71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EB6F03-77F5-DA47-8484-901195AD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acesso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89640-DA45-8141-BC59-150089AC5B8D}"/>
              </a:ext>
            </a:extLst>
          </p:cNvPr>
          <p:cNvSpPr/>
          <p:nvPr/>
        </p:nvSpPr>
        <p:spPr>
          <a:xfrm>
            <a:off x="415924" y="2309584"/>
            <a:ext cx="5747657" cy="3904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Elbow Connector 7">
            <a:extLst>
              <a:ext uri="{FF2B5EF4-FFF2-40B4-BE49-F238E27FC236}">
                <a16:creationId xmlns:a16="http://schemas.microsoft.com/office/drawing/2014/main" id="{1D642FEA-943D-CF49-BB81-6388B5BBE69D}"/>
              </a:ext>
            </a:extLst>
          </p:cNvPr>
          <p:cNvCxnSpPr>
            <a:cxnSpLocks/>
            <a:stCxn id="23" idx="6"/>
            <a:endCxn id="17" idx="2"/>
          </p:cNvCxnSpPr>
          <p:nvPr/>
        </p:nvCxnSpPr>
        <p:spPr>
          <a:xfrm flipV="1">
            <a:off x="3451442" y="3137098"/>
            <a:ext cx="1032745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A76532E-C1C4-9C4D-ADCC-9CE1E73C62E6}"/>
              </a:ext>
            </a:extLst>
          </p:cNvPr>
          <p:cNvSpPr/>
          <p:nvPr/>
        </p:nvSpPr>
        <p:spPr>
          <a:xfrm>
            <a:off x="4484187" y="2423996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6C041C-0046-A74E-B3DE-34E3911CE2F2}"/>
              </a:ext>
            </a:extLst>
          </p:cNvPr>
          <p:cNvSpPr/>
          <p:nvPr/>
        </p:nvSpPr>
        <p:spPr>
          <a:xfrm>
            <a:off x="4484187" y="4659085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A2FD7F-F9B5-474A-A2BE-AAB661E43084}"/>
              </a:ext>
            </a:extLst>
          </p:cNvPr>
          <p:cNvSpPr/>
          <p:nvPr/>
        </p:nvSpPr>
        <p:spPr>
          <a:xfrm>
            <a:off x="1960259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26" name="Elbow Connector 7">
            <a:extLst>
              <a:ext uri="{FF2B5EF4-FFF2-40B4-BE49-F238E27FC236}">
                <a16:creationId xmlns:a16="http://schemas.microsoft.com/office/drawing/2014/main" id="{8CFA3A60-996C-4C49-91A8-AC577D4F43D6}"/>
              </a:ext>
            </a:extLst>
          </p:cNvPr>
          <p:cNvCxnSpPr>
            <a:cxnSpLocks/>
            <a:stCxn id="23" idx="6"/>
            <a:endCxn id="20" idx="2"/>
          </p:cNvCxnSpPr>
          <p:nvPr/>
        </p:nvCxnSpPr>
        <p:spPr>
          <a:xfrm>
            <a:off x="3451442" y="4323641"/>
            <a:ext cx="1032745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7A92DB-35E9-0444-B3E7-C16C7BCF6DC3}"/>
              </a:ext>
            </a:extLst>
          </p:cNvPr>
          <p:cNvSpPr txBox="1"/>
          <p:nvPr/>
        </p:nvSpPr>
        <p:spPr>
          <a:xfrm>
            <a:off x="3688534" y="328708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16200A-B97C-3941-BF8D-9E786BC01A1E}"/>
              </a:ext>
            </a:extLst>
          </p:cNvPr>
          <p:cNvSpPr txBox="1"/>
          <p:nvPr/>
        </p:nvSpPr>
        <p:spPr>
          <a:xfrm>
            <a:off x="3688534" y="503786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9CD54-80B3-A940-AEAA-AA8EF9A5A947}"/>
              </a:ext>
            </a:extLst>
          </p:cNvPr>
          <p:cNvSpPr/>
          <p:nvPr/>
        </p:nvSpPr>
        <p:spPr>
          <a:xfrm>
            <a:off x="4570647" y="2957537"/>
            <a:ext cx="1318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order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8AD26-4BBB-6647-AD56-09A32B57527F}"/>
              </a:ext>
            </a:extLst>
          </p:cNvPr>
          <p:cNvSpPr/>
          <p:nvPr/>
        </p:nvSpPr>
        <p:spPr>
          <a:xfrm>
            <a:off x="4578685" y="5218297"/>
            <a:ext cx="13021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catalogue</a:t>
            </a:r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E23BFC-D77C-1145-9627-2B8C0417745E}"/>
              </a:ext>
            </a:extLst>
          </p:cNvPr>
          <p:cNvSpPr/>
          <p:nvPr/>
        </p:nvSpPr>
        <p:spPr>
          <a:xfrm>
            <a:off x="2044389" y="4131037"/>
            <a:ext cx="1286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FC2A29C-4B3C-1146-8B52-7F45A375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56" y="200291"/>
            <a:ext cx="5033735" cy="3225293"/>
          </a:xfrm>
          <a:prstGeom prst="rect">
            <a:avLst/>
          </a:prstGeom>
        </p:spPr>
      </p:pic>
      <p:cxnSp>
        <p:nvCxnSpPr>
          <p:cNvPr id="18" name="Elbow Connector 7">
            <a:extLst>
              <a:ext uri="{FF2B5EF4-FFF2-40B4-BE49-F238E27FC236}">
                <a16:creationId xmlns:a16="http://schemas.microsoft.com/office/drawing/2014/main" id="{6FB7891E-3556-C849-AD13-D7EE848B97C3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53206" y="4323641"/>
            <a:ext cx="1407053" cy="113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92165-4B9B-C642-9E6D-F8CC44EA099B}"/>
              </a:ext>
            </a:extLst>
          </p:cNvPr>
          <p:cNvSpPr txBox="1"/>
          <p:nvPr/>
        </p:nvSpPr>
        <p:spPr>
          <a:xfrm>
            <a:off x="1082232" y="400538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3917386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21E1BBF-BF68-CE45-AB07-6FE40C82675F}"/>
              </a:ext>
            </a:extLst>
          </p:cNvPr>
          <p:cNvSpPr/>
          <p:nvPr/>
        </p:nvSpPr>
        <p:spPr>
          <a:xfrm>
            <a:off x="6327983" y="279000"/>
            <a:ext cx="5625000" cy="5054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62">
            <a:extLst>
              <a:ext uri="{FF2B5EF4-FFF2-40B4-BE49-F238E27FC236}">
                <a16:creationId xmlns:a16="http://schemas.microsoft.com/office/drawing/2014/main" id="{E3F8DEC7-D294-BF41-92F8-E5E07960A535}"/>
              </a:ext>
            </a:extLst>
          </p:cNvPr>
          <p:cNvSpPr/>
          <p:nvPr/>
        </p:nvSpPr>
        <p:spPr>
          <a:xfrm>
            <a:off x="8847983" y="3045327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56">
            <a:extLst>
              <a:ext uri="{FF2B5EF4-FFF2-40B4-BE49-F238E27FC236}">
                <a16:creationId xmlns:a16="http://schemas.microsoft.com/office/drawing/2014/main" id="{BFFE8FE0-69FF-C547-8E27-403D1550A11A}"/>
              </a:ext>
            </a:extLst>
          </p:cNvPr>
          <p:cNvSpPr/>
          <p:nvPr/>
        </p:nvSpPr>
        <p:spPr>
          <a:xfrm>
            <a:off x="6626105" y="3056843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ABFACF-E0D4-874A-B901-85EEDAE72E77}"/>
              </a:ext>
            </a:extLst>
          </p:cNvPr>
          <p:cNvGrpSpPr/>
          <p:nvPr/>
        </p:nvGrpSpPr>
        <p:grpSpPr>
          <a:xfrm>
            <a:off x="7950728" y="385541"/>
            <a:ext cx="1122423" cy="890160"/>
            <a:chOff x="6849636" y="86340"/>
            <a:chExt cx="1122423" cy="890160"/>
          </a:xfrm>
        </p:grpSpPr>
        <p:pic>
          <p:nvPicPr>
            <p:cNvPr id="22" name="Gráfico 34" descr="Cmd Terminal">
              <a:extLst>
                <a:ext uri="{FF2B5EF4-FFF2-40B4-BE49-F238E27FC236}">
                  <a16:creationId xmlns:a16="http://schemas.microsoft.com/office/drawing/2014/main" id="{F4CDA094-7F3A-024A-BD23-E966BFEE5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25" name="CaixaDeTexto 38">
              <a:extLst>
                <a:ext uri="{FF2B5EF4-FFF2-40B4-BE49-F238E27FC236}">
                  <a16:creationId xmlns:a16="http://schemas.microsoft.com/office/drawing/2014/main" id="{C1D2B1C3-1AE7-2441-886E-4C4500D94680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27" name="Retângulo 43">
            <a:extLst>
              <a:ext uri="{FF2B5EF4-FFF2-40B4-BE49-F238E27FC236}">
                <a16:creationId xmlns:a16="http://schemas.microsoft.com/office/drawing/2014/main" id="{ACB38A5A-86DC-F544-9A37-A82558F6BE34}"/>
              </a:ext>
            </a:extLst>
          </p:cNvPr>
          <p:cNvSpPr/>
          <p:nvPr/>
        </p:nvSpPr>
        <p:spPr>
          <a:xfrm>
            <a:off x="6729301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8" name="Retângulo 45">
            <a:extLst>
              <a:ext uri="{FF2B5EF4-FFF2-40B4-BE49-F238E27FC236}">
                <a16:creationId xmlns:a16="http://schemas.microsoft.com/office/drawing/2014/main" id="{D1F5E447-2006-D04E-B87E-B47F7CACF647}"/>
              </a:ext>
            </a:extLst>
          </p:cNvPr>
          <p:cNvSpPr/>
          <p:nvPr/>
        </p:nvSpPr>
        <p:spPr>
          <a:xfrm>
            <a:off x="8967083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49">
            <a:extLst>
              <a:ext uri="{FF2B5EF4-FFF2-40B4-BE49-F238E27FC236}">
                <a16:creationId xmlns:a16="http://schemas.microsoft.com/office/drawing/2014/main" id="{37B0FDEE-8EBE-3B47-BF67-F05E24C29415}"/>
              </a:ext>
            </a:extLst>
          </p:cNvPr>
          <p:cNvSpPr/>
          <p:nvPr/>
        </p:nvSpPr>
        <p:spPr>
          <a:xfrm>
            <a:off x="8967833" y="402883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30" name="Retângulo 51">
            <a:extLst>
              <a:ext uri="{FF2B5EF4-FFF2-40B4-BE49-F238E27FC236}">
                <a16:creationId xmlns:a16="http://schemas.microsoft.com/office/drawing/2014/main" id="{4A5DA75D-7D1D-6A4F-ACA5-751EA0C41E58}"/>
              </a:ext>
            </a:extLst>
          </p:cNvPr>
          <p:cNvSpPr/>
          <p:nvPr/>
        </p:nvSpPr>
        <p:spPr>
          <a:xfrm>
            <a:off x="6729301" y="408437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31" name="CaixaDeTexto 58">
            <a:extLst>
              <a:ext uri="{FF2B5EF4-FFF2-40B4-BE49-F238E27FC236}">
                <a16:creationId xmlns:a16="http://schemas.microsoft.com/office/drawing/2014/main" id="{5D38D649-C51C-C243-B0BD-E382EAF988A8}"/>
              </a:ext>
            </a:extLst>
          </p:cNvPr>
          <p:cNvSpPr txBox="1"/>
          <p:nvPr/>
        </p:nvSpPr>
        <p:spPr>
          <a:xfrm>
            <a:off x="7014046" y="468394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32" name="CaixaDeTexto 60">
            <a:extLst>
              <a:ext uri="{FF2B5EF4-FFF2-40B4-BE49-F238E27FC236}">
                <a16:creationId xmlns:a16="http://schemas.microsoft.com/office/drawing/2014/main" id="{1ACF5351-441C-3C43-8BCB-CAB3EE136572}"/>
              </a:ext>
            </a:extLst>
          </p:cNvPr>
          <p:cNvSpPr txBox="1"/>
          <p:nvPr/>
        </p:nvSpPr>
        <p:spPr>
          <a:xfrm>
            <a:off x="9255835" y="464923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33" name="Conector de Seta Reta 68">
            <a:extLst>
              <a:ext uri="{FF2B5EF4-FFF2-40B4-BE49-F238E27FC236}">
                <a16:creationId xmlns:a16="http://schemas.microsoft.com/office/drawing/2014/main" id="{C8CA84E9-1BAC-E94E-A2C9-65ADF745AB71}"/>
              </a:ext>
            </a:extLst>
          </p:cNvPr>
          <p:cNvCxnSpPr>
            <a:cxnSpLocks/>
            <a:stCxn id="79" idx="2"/>
            <a:endCxn id="19" idx="0"/>
          </p:cNvCxnSpPr>
          <p:nvPr/>
        </p:nvCxnSpPr>
        <p:spPr>
          <a:xfrm flipH="1">
            <a:off x="7422044" y="2133494"/>
            <a:ext cx="1089895" cy="9233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80">
            <a:extLst>
              <a:ext uri="{FF2B5EF4-FFF2-40B4-BE49-F238E27FC236}">
                <a16:creationId xmlns:a16="http://schemas.microsoft.com/office/drawing/2014/main" id="{C74A52C3-99CD-594A-BECF-B5282D132941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7406142" y="368547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83">
            <a:extLst>
              <a:ext uri="{FF2B5EF4-FFF2-40B4-BE49-F238E27FC236}">
                <a16:creationId xmlns:a16="http://schemas.microsoft.com/office/drawing/2014/main" id="{52153C24-8E62-1C4A-ACF1-E1DD7AB7202A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643924" y="368547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136">
            <a:extLst>
              <a:ext uri="{FF2B5EF4-FFF2-40B4-BE49-F238E27FC236}">
                <a16:creationId xmlns:a16="http://schemas.microsoft.com/office/drawing/2014/main" id="{34B36CEE-0800-D148-9DF0-F921877B204B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8082982" y="3431640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68">
            <a:extLst>
              <a:ext uri="{FF2B5EF4-FFF2-40B4-BE49-F238E27FC236}">
                <a16:creationId xmlns:a16="http://schemas.microsoft.com/office/drawing/2014/main" id="{4CD33289-E957-2345-BE0E-5E85D66E97D1}"/>
              </a:ext>
            </a:extLst>
          </p:cNvPr>
          <p:cNvCxnSpPr>
            <a:cxnSpLocks/>
            <a:stCxn id="79" idx="2"/>
            <a:endCxn id="18" idx="0"/>
          </p:cNvCxnSpPr>
          <p:nvPr/>
        </p:nvCxnSpPr>
        <p:spPr>
          <a:xfrm>
            <a:off x="8511939" y="2133494"/>
            <a:ext cx="1131983" cy="9118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576E58F-A904-9A47-9340-AC9E53B18B18}"/>
              </a:ext>
            </a:extLst>
          </p:cNvPr>
          <p:cNvSpPr txBox="1"/>
          <p:nvPr/>
        </p:nvSpPr>
        <p:spPr>
          <a:xfrm>
            <a:off x="8289966" y="2228750"/>
            <a:ext cx="470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80</a:t>
            </a:r>
          </a:p>
        </p:txBody>
      </p:sp>
      <p:sp>
        <p:nvSpPr>
          <p:cNvPr id="58" name="Left Arrow 57">
            <a:extLst>
              <a:ext uri="{FF2B5EF4-FFF2-40B4-BE49-F238E27FC236}">
                <a16:creationId xmlns:a16="http://schemas.microsoft.com/office/drawing/2014/main" id="{A2D2F937-6A93-474B-B090-AC3D7DC3EAC7}"/>
              </a:ext>
            </a:extLst>
          </p:cNvPr>
          <p:cNvSpPr/>
          <p:nvPr/>
        </p:nvSpPr>
        <p:spPr>
          <a:xfrm>
            <a:off x="10647983" y="3150083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440434-7AFF-6B41-B77C-7DD91CA23836}"/>
              </a:ext>
            </a:extLst>
          </p:cNvPr>
          <p:cNvSpPr/>
          <p:nvPr/>
        </p:nvSpPr>
        <p:spPr>
          <a:xfrm>
            <a:off x="741000" y="954000"/>
            <a:ext cx="5625000" cy="4392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2">
            <a:extLst>
              <a:ext uri="{FF2B5EF4-FFF2-40B4-BE49-F238E27FC236}">
                <a16:creationId xmlns:a16="http://schemas.microsoft.com/office/drawing/2014/main" id="{7F78CF9D-910C-F44E-BF43-20CF5C7D9C47}"/>
              </a:ext>
            </a:extLst>
          </p:cNvPr>
          <p:cNvSpPr/>
          <p:nvPr/>
        </p:nvSpPr>
        <p:spPr>
          <a:xfrm>
            <a:off x="3261000" y="3057743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56">
            <a:extLst>
              <a:ext uri="{FF2B5EF4-FFF2-40B4-BE49-F238E27FC236}">
                <a16:creationId xmlns:a16="http://schemas.microsoft.com/office/drawing/2014/main" id="{92C13CAC-90E1-1B4A-9593-7A28DD41A946}"/>
              </a:ext>
            </a:extLst>
          </p:cNvPr>
          <p:cNvSpPr/>
          <p:nvPr/>
        </p:nvSpPr>
        <p:spPr>
          <a:xfrm>
            <a:off x="1039122" y="3069259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E068C1-A7E9-834E-895D-14CE43E1EF90}"/>
              </a:ext>
            </a:extLst>
          </p:cNvPr>
          <p:cNvGrpSpPr/>
          <p:nvPr/>
        </p:nvGrpSpPr>
        <p:grpSpPr>
          <a:xfrm>
            <a:off x="2376837" y="1117001"/>
            <a:ext cx="1122423" cy="890160"/>
            <a:chOff x="6849636" y="86340"/>
            <a:chExt cx="1122423" cy="890160"/>
          </a:xfrm>
        </p:grpSpPr>
        <p:pic>
          <p:nvPicPr>
            <p:cNvPr id="64" name="Gráfico 34" descr="Cmd Terminal">
              <a:extLst>
                <a:ext uri="{FF2B5EF4-FFF2-40B4-BE49-F238E27FC236}">
                  <a16:creationId xmlns:a16="http://schemas.microsoft.com/office/drawing/2014/main" id="{2D78398E-C720-7147-81A6-A775FC5D8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65" name="CaixaDeTexto 38">
              <a:extLst>
                <a:ext uri="{FF2B5EF4-FFF2-40B4-BE49-F238E27FC236}">
                  <a16:creationId xmlns:a16="http://schemas.microsoft.com/office/drawing/2014/main" id="{F11D4F7C-C946-E341-AA20-ECC4B7F9A3CA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66" name="Retângulo 43">
            <a:extLst>
              <a:ext uri="{FF2B5EF4-FFF2-40B4-BE49-F238E27FC236}">
                <a16:creationId xmlns:a16="http://schemas.microsoft.com/office/drawing/2014/main" id="{BA2D704C-E507-684B-9C1B-79F1734A06D5}"/>
              </a:ext>
            </a:extLst>
          </p:cNvPr>
          <p:cNvSpPr/>
          <p:nvPr/>
        </p:nvSpPr>
        <p:spPr>
          <a:xfrm>
            <a:off x="1142318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7" name="Retângulo 45">
            <a:extLst>
              <a:ext uri="{FF2B5EF4-FFF2-40B4-BE49-F238E27FC236}">
                <a16:creationId xmlns:a16="http://schemas.microsoft.com/office/drawing/2014/main" id="{77783BD6-EAB7-8442-87B8-6EE411F361AA}"/>
              </a:ext>
            </a:extLst>
          </p:cNvPr>
          <p:cNvSpPr/>
          <p:nvPr/>
        </p:nvSpPr>
        <p:spPr>
          <a:xfrm>
            <a:off x="3380100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8" name="Retângulo 49">
            <a:extLst>
              <a:ext uri="{FF2B5EF4-FFF2-40B4-BE49-F238E27FC236}">
                <a16:creationId xmlns:a16="http://schemas.microsoft.com/office/drawing/2014/main" id="{824714E6-FAC8-4348-A33C-D90D1E6767B9}"/>
              </a:ext>
            </a:extLst>
          </p:cNvPr>
          <p:cNvSpPr/>
          <p:nvPr/>
        </p:nvSpPr>
        <p:spPr>
          <a:xfrm>
            <a:off x="3380850" y="404125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69" name="Retângulo 51">
            <a:extLst>
              <a:ext uri="{FF2B5EF4-FFF2-40B4-BE49-F238E27FC236}">
                <a16:creationId xmlns:a16="http://schemas.microsoft.com/office/drawing/2014/main" id="{CE4A964C-6341-3A42-86C4-25ECBC64553B}"/>
              </a:ext>
            </a:extLst>
          </p:cNvPr>
          <p:cNvSpPr/>
          <p:nvPr/>
        </p:nvSpPr>
        <p:spPr>
          <a:xfrm>
            <a:off x="1142318" y="4096794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70" name="CaixaDeTexto 58">
            <a:extLst>
              <a:ext uri="{FF2B5EF4-FFF2-40B4-BE49-F238E27FC236}">
                <a16:creationId xmlns:a16="http://schemas.microsoft.com/office/drawing/2014/main" id="{E6F94510-7A00-7B42-B394-761880A1A3F1}"/>
              </a:ext>
            </a:extLst>
          </p:cNvPr>
          <p:cNvSpPr txBox="1"/>
          <p:nvPr/>
        </p:nvSpPr>
        <p:spPr>
          <a:xfrm>
            <a:off x="1427063" y="469636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71" name="CaixaDeTexto 60">
            <a:extLst>
              <a:ext uri="{FF2B5EF4-FFF2-40B4-BE49-F238E27FC236}">
                <a16:creationId xmlns:a16="http://schemas.microsoft.com/office/drawing/2014/main" id="{44F0F043-428C-7341-B856-EDBBD5B46F35}"/>
              </a:ext>
            </a:extLst>
          </p:cNvPr>
          <p:cNvSpPr txBox="1"/>
          <p:nvPr/>
        </p:nvSpPr>
        <p:spPr>
          <a:xfrm>
            <a:off x="3668852" y="466165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72" name="Conector de Seta Reta 68">
            <a:extLst>
              <a:ext uri="{FF2B5EF4-FFF2-40B4-BE49-F238E27FC236}">
                <a16:creationId xmlns:a16="http://schemas.microsoft.com/office/drawing/2014/main" id="{47C08553-3ED2-9B4E-82FB-AEA5B9F64A83}"/>
              </a:ext>
            </a:extLst>
          </p:cNvPr>
          <p:cNvCxnSpPr>
            <a:cxnSpLocks/>
            <a:stCxn id="65" idx="2"/>
            <a:endCxn id="62" idx="0"/>
          </p:cNvCxnSpPr>
          <p:nvPr/>
        </p:nvCxnSpPr>
        <p:spPr>
          <a:xfrm flipH="1">
            <a:off x="1835061" y="2007161"/>
            <a:ext cx="1102988" cy="106209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80">
            <a:extLst>
              <a:ext uri="{FF2B5EF4-FFF2-40B4-BE49-F238E27FC236}">
                <a16:creationId xmlns:a16="http://schemas.microsoft.com/office/drawing/2014/main" id="{358EB2D7-EB52-4F49-A556-24EDDBE0816E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1819159" y="3697886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83">
            <a:extLst>
              <a:ext uri="{FF2B5EF4-FFF2-40B4-BE49-F238E27FC236}">
                <a16:creationId xmlns:a16="http://schemas.microsoft.com/office/drawing/2014/main" id="{57BA206D-AE5F-704A-994E-82A3D59A2558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056941" y="3697886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136">
            <a:extLst>
              <a:ext uri="{FF2B5EF4-FFF2-40B4-BE49-F238E27FC236}">
                <a16:creationId xmlns:a16="http://schemas.microsoft.com/office/drawing/2014/main" id="{D9402A32-4C13-4143-A6EF-D47EBDA2455E}"/>
              </a:ext>
            </a:extLst>
          </p:cNvPr>
          <p:cNvCxnSpPr>
            <a:cxnSpLocks/>
            <a:stCxn id="67" idx="1"/>
            <a:endCxn id="66" idx="3"/>
          </p:cNvCxnSpPr>
          <p:nvPr/>
        </p:nvCxnSpPr>
        <p:spPr>
          <a:xfrm flipH="1">
            <a:off x="2495999" y="3444056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68">
            <a:extLst>
              <a:ext uri="{FF2B5EF4-FFF2-40B4-BE49-F238E27FC236}">
                <a16:creationId xmlns:a16="http://schemas.microsoft.com/office/drawing/2014/main" id="{F08F8EC0-0B26-1E4E-85F9-7F33A56C0117}"/>
              </a:ext>
            </a:extLst>
          </p:cNvPr>
          <p:cNvCxnSpPr>
            <a:cxnSpLocks/>
            <a:stCxn id="65" idx="2"/>
            <a:endCxn id="61" idx="0"/>
          </p:cNvCxnSpPr>
          <p:nvPr/>
        </p:nvCxnSpPr>
        <p:spPr>
          <a:xfrm>
            <a:off x="2938049" y="2007161"/>
            <a:ext cx="1118890" cy="10505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65F110-E168-5840-A3B9-54726DAAE82F}"/>
              </a:ext>
            </a:extLst>
          </p:cNvPr>
          <p:cNvSpPr txBox="1"/>
          <p:nvPr/>
        </p:nvSpPr>
        <p:spPr>
          <a:xfrm>
            <a:off x="2553166" y="2241166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30008</a:t>
            </a:r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B6DD18B5-B948-894C-AFFA-E214AF2DD689}"/>
              </a:ext>
            </a:extLst>
          </p:cNvPr>
          <p:cNvSpPr/>
          <p:nvPr/>
        </p:nvSpPr>
        <p:spPr>
          <a:xfrm>
            <a:off x="5061000" y="3162499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79" name="Retângulo 45">
            <a:extLst>
              <a:ext uri="{FF2B5EF4-FFF2-40B4-BE49-F238E27FC236}">
                <a16:creationId xmlns:a16="http://schemas.microsoft.com/office/drawing/2014/main" id="{38E7F3B6-FD1A-574B-AF1F-3190A4FB10AA}"/>
              </a:ext>
            </a:extLst>
          </p:cNvPr>
          <p:cNvSpPr/>
          <p:nvPr/>
        </p:nvSpPr>
        <p:spPr>
          <a:xfrm>
            <a:off x="7716000" y="153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ingress</a:t>
            </a:r>
            <a:r>
              <a:rPr lang="pt-BR" sz="1400" dirty="0"/>
              <a:t>-gateway</a:t>
            </a:r>
          </a:p>
        </p:txBody>
      </p:sp>
      <p:cxnSp>
        <p:nvCxnSpPr>
          <p:cNvPr id="82" name="Conector de Seta Reta 68">
            <a:extLst>
              <a:ext uri="{FF2B5EF4-FFF2-40B4-BE49-F238E27FC236}">
                <a16:creationId xmlns:a16="http://schemas.microsoft.com/office/drawing/2014/main" id="{E1DBF308-BAB7-264E-AFF9-D47A87AD9680}"/>
              </a:ext>
            </a:extLst>
          </p:cNvPr>
          <p:cNvCxnSpPr>
            <a:cxnSpLocks/>
            <a:stCxn id="25" idx="2"/>
            <a:endCxn id="79" idx="0"/>
          </p:cNvCxnSpPr>
          <p:nvPr/>
        </p:nvCxnSpPr>
        <p:spPr>
          <a:xfrm flipH="1">
            <a:off x="8511939" y="1275701"/>
            <a:ext cx="1" cy="26329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Arrow 84">
            <a:extLst>
              <a:ext uri="{FF2B5EF4-FFF2-40B4-BE49-F238E27FC236}">
                <a16:creationId xmlns:a16="http://schemas.microsoft.com/office/drawing/2014/main" id="{7D7C85CB-C0DD-B44B-92EF-92F419FBDD19}"/>
              </a:ext>
            </a:extLst>
          </p:cNvPr>
          <p:cNvSpPr/>
          <p:nvPr/>
        </p:nvSpPr>
        <p:spPr>
          <a:xfrm>
            <a:off x="9433852" y="1623617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814991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8738F-DA51-7847-A424-5C60BBDEDBB9}"/>
              </a:ext>
            </a:extLst>
          </p:cNvPr>
          <p:cNvSpPr/>
          <p:nvPr/>
        </p:nvSpPr>
        <p:spPr>
          <a:xfrm>
            <a:off x="831000" y="1854000"/>
            <a:ext cx="738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0FC0F0-7FBD-8E49-AE1B-2D146A10E4B6}"/>
              </a:ext>
            </a:extLst>
          </p:cNvPr>
          <p:cNvSpPr/>
          <p:nvPr/>
        </p:nvSpPr>
        <p:spPr>
          <a:xfrm>
            <a:off x="983400" y="2034000"/>
            <a:ext cx="5112600" cy="2925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 err="1">
                <a:solidFill>
                  <a:schemeClr val="tx1"/>
                </a:solidFill>
              </a:rPr>
              <a:t>mesh</a:t>
            </a:r>
            <a:endParaRPr lang="pt-BR" sz="1400" dirty="0">
              <a:solidFill>
                <a:schemeClr val="tx1"/>
              </a:solidFill>
            </a:endParaRPr>
          </a:p>
        </p:txBody>
      </p:sp>
      <p:pic>
        <p:nvPicPr>
          <p:cNvPr id="6" name="Gráfico 34" descr="Cmd Terminal">
            <a:extLst>
              <a:ext uri="{FF2B5EF4-FFF2-40B4-BE49-F238E27FC236}">
                <a16:creationId xmlns:a16="http://schemas.microsoft.com/office/drawing/2014/main" id="{07F7B025-DCB2-6747-A157-96E28E370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1000" y="2570088"/>
            <a:ext cx="507660" cy="507660"/>
          </a:xfrm>
          <a:prstGeom prst="rect">
            <a:avLst/>
          </a:prstGeom>
        </p:spPr>
      </p:pic>
      <p:sp>
        <p:nvSpPr>
          <p:cNvPr id="7" name="CaixaDeTexto 38">
            <a:extLst>
              <a:ext uri="{FF2B5EF4-FFF2-40B4-BE49-F238E27FC236}">
                <a16:creationId xmlns:a16="http://schemas.microsoft.com/office/drawing/2014/main" id="{6597B688-D457-2A42-9072-876E220D2EAC}"/>
              </a:ext>
            </a:extLst>
          </p:cNvPr>
          <p:cNvSpPr txBox="1"/>
          <p:nvPr/>
        </p:nvSpPr>
        <p:spPr>
          <a:xfrm>
            <a:off x="7000766" y="2536825"/>
            <a:ext cx="1067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external</a:t>
            </a:r>
            <a:r>
              <a:rPr lang="pt-BR" sz="1400" dirty="0"/>
              <a:t> API</a:t>
            </a:r>
          </a:p>
          <a:p>
            <a:pPr algn="ctr"/>
            <a:r>
              <a:rPr lang="pt-BR" sz="1400" dirty="0" err="1"/>
              <a:t>Port</a:t>
            </a:r>
            <a:r>
              <a:rPr lang="pt-BR" sz="1400" dirty="0"/>
              <a:t> 8000</a:t>
            </a:r>
          </a:p>
        </p:txBody>
      </p:sp>
      <p:sp>
        <p:nvSpPr>
          <p:cNvPr id="21" name="Retângulo 45">
            <a:extLst>
              <a:ext uri="{FF2B5EF4-FFF2-40B4-BE49-F238E27FC236}">
                <a16:creationId xmlns:a16="http://schemas.microsoft.com/office/drawing/2014/main" id="{52BDF1F6-0D0F-B140-B893-322A42E36377}"/>
              </a:ext>
            </a:extLst>
          </p:cNvPr>
          <p:cNvSpPr/>
          <p:nvPr/>
        </p:nvSpPr>
        <p:spPr>
          <a:xfrm>
            <a:off x="3988198" y="252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egress</a:t>
            </a:r>
            <a:r>
              <a:rPr lang="pt-BR" sz="1400" dirty="0"/>
              <a:t>-gateway</a:t>
            </a:r>
          </a:p>
        </p:txBody>
      </p:sp>
      <p:cxnSp>
        <p:nvCxnSpPr>
          <p:cNvPr id="22" name="Conector de Seta Reta 68">
            <a:extLst>
              <a:ext uri="{FF2B5EF4-FFF2-40B4-BE49-F238E27FC236}">
                <a16:creationId xmlns:a16="http://schemas.microsoft.com/office/drawing/2014/main" id="{F136F225-CA2E-6B4B-B289-E273176B9203}"/>
              </a:ext>
            </a:extLst>
          </p:cNvPr>
          <p:cNvCxnSpPr>
            <a:cxnSpLocks/>
            <a:stCxn id="6" idx="1"/>
            <a:endCxn id="21" idx="3"/>
          </p:cNvCxnSpPr>
          <p:nvPr/>
        </p:nvCxnSpPr>
        <p:spPr>
          <a:xfrm flipH="1">
            <a:off x="5580076" y="2823918"/>
            <a:ext cx="920924" cy="232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56">
            <a:extLst>
              <a:ext uri="{FF2B5EF4-FFF2-40B4-BE49-F238E27FC236}">
                <a16:creationId xmlns:a16="http://schemas.microsoft.com/office/drawing/2014/main" id="{47E6DA57-75CF-BD40-A6D9-D7131FACB456}"/>
              </a:ext>
            </a:extLst>
          </p:cNvPr>
          <p:cNvSpPr/>
          <p:nvPr/>
        </p:nvSpPr>
        <p:spPr>
          <a:xfrm>
            <a:off x="1231160" y="2461057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8" name="Retângulo 43">
            <a:extLst>
              <a:ext uri="{FF2B5EF4-FFF2-40B4-BE49-F238E27FC236}">
                <a16:creationId xmlns:a16="http://schemas.microsoft.com/office/drawing/2014/main" id="{895FB3E0-7106-DA41-88C1-7D0AF8FDBD9D}"/>
              </a:ext>
            </a:extLst>
          </p:cNvPr>
          <p:cNvSpPr/>
          <p:nvPr/>
        </p:nvSpPr>
        <p:spPr>
          <a:xfrm>
            <a:off x="1334356" y="2572417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51">
            <a:extLst>
              <a:ext uri="{FF2B5EF4-FFF2-40B4-BE49-F238E27FC236}">
                <a16:creationId xmlns:a16="http://schemas.microsoft.com/office/drawing/2014/main" id="{F6F7C565-4FD9-814A-803A-768F770820AF}"/>
              </a:ext>
            </a:extLst>
          </p:cNvPr>
          <p:cNvSpPr/>
          <p:nvPr/>
        </p:nvSpPr>
        <p:spPr>
          <a:xfrm>
            <a:off x="1334356" y="348859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</a:t>
            </a:r>
            <a:r>
              <a:rPr lang="pt-BR" sz="1400" dirty="0" err="1"/>
              <a:t>sleep</a:t>
            </a:r>
            <a:endParaRPr lang="pt-BR" sz="1400" dirty="0"/>
          </a:p>
        </p:txBody>
      </p:sp>
      <p:sp>
        <p:nvSpPr>
          <p:cNvPr id="30" name="CaixaDeTexto 58">
            <a:extLst>
              <a:ext uri="{FF2B5EF4-FFF2-40B4-BE49-F238E27FC236}">
                <a16:creationId xmlns:a16="http://schemas.microsoft.com/office/drawing/2014/main" id="{C05ECDD5-205B-704F-AD4F-378D0A57E090}"/>
              </a:ext>
            </a:extLst>
          </p:cNvPr>
          <p:cNvSpPr txBox="1"/>
          <p:nvPr/>
        </p:nvSpPr>
        <p:spPr>
          <a:xfrm>
            <a:off x="1660680" y="4088160"/>
            <a:ext cx="586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client</a:t>
            </a:r>
            <a:endParaRPr lang="pt-BR" sz="1400" dirty="0"/>
          </a:p>
        </p:txBody>
      </p:sp>
      <p:cxnSp>
        <p:nvCxnSpPr>
          <p:cNvPr id="31" name="Conector de Seta Reta 80">
            <a:extLst>
              <a:ext uri="{FF2B5EF4-FFF2-40B4-BE49-F238E27FC236}">
                <a16:creationId xmlns:a16="http://schemas.microsoft.com/office/drawing/2014/main" id="{834EB326-EF28-AE41-A4D5-18D103022A1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2011197" y="3080077"/>
            <a:ext cx="0" cy="4085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E540684-928E-FB42-8DA4-514946C7A619}"/>
              </a:ext>
            </a:extLst>
          </p:cNvPr>
          <p:cNvSpPr txBox="1"/>
          <p:nvPr/>
        </p:nvSpPr>
        <p:spPr>
          <a:xfrm>
            <a:off x="4426699" y="2221223"/>
            <a:ext cx="714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Port</a:t>
            </a:r>
            <a:r>
              <a:rPr lang="pt-BR" sz="1400" dirty="0"/>
              <a:t> 80</a:t>
            </a:r>
          </a:p>
        </p:txBody>
      </p:sp>
      <p:cxnSp>
        <p:nvCxnSpPr>
          <p:cNvPr id="14" name="Conector de Seta Reta 68">
            <a:extLst>
              <a:ext uri="{FF2B5EF4-FFF2-40B4-BE49-F238E27FC236}">
                <a16:creationId xmlns:a16="http://schemas.microsoft.com/office/drawing/2014/main" id="{9CECD76A-FD86-2E49-B76B-E7A2015A0D1B}"/>
              </a:ext>
            </a:extLst>
          </p:cNvPr>
          <p:cNvCxnSpPr>
            <a:cxnSpLocks/>
            <a:stCxn id="21" idx="1"/>
            <a:endCxn id="28" idx="3"/>
          </p:cNvCxnSpPr>
          <p:nvPr/>
        </p:nvCxnSpPr>
        <p:spPr>
          <a:xfrm flipH="1">
            <a:off x="2688037" y="2826247"/>
            <a:ext cx="130016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DD1C9D4-4285-FC4C-BFEA-D0CEC4C9690F}"/>
              </a:ext>
            </a:extLst>
          </p:cNvPr>
          <p:cNvSpPr txBox="1"/>
          <p:nvPr/>
        </p:nvSpPr>
        <p:spPr>
          <a:xfrm>
            <a:off x="1043111" y="4540854"/>
            <a:ext cx="1755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http</a:t>
            </a:r>
            <a:r>
              <a:rPr lang="pt-BR" sz="1400" dirty="0"/>
              <a:t>://</a:t>
            </a:r>
            <a:r>
              <a:rPr lang="pt-BR" sz="1400" dirty="0" err="1"/>
              <a:t>credit.financial</a:t>
            </a:r>
            <a:endParaRPr lang="pt-BR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7AE9FA-76D3-5F45-A37D-85357274738B}"/>
              </a:ext>
            </a:extLst>
          </p:cNvPr>
          <p:cNvSpPr/>
          <p:nvPr/>
        </p:nvSpPr>
        <p:spPr>
          <a:xfrm>
            <a:off x="3351502" y="3202941"/>
            <a:ext cx="12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err="1"/>
              <a:t>credit.financial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2034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4D15CE-235C-5645-ABFF-564290C40EE1}"/>
              </a:ext>
            </a:extLst>
          </p:cNvPr>
          <p:cNvSpPr/>
          <p:nvPr/>
        </p:nvSpPr>
        <p:spPr>
          <a:xfrm>
            <a:off x="259557" y="1434845"/>
            <a:ext cx="12127707" cy="6809043"/>
          </a:xfrm>
          <a:prstGeom prst="roundRect">
            <a:avLst>
              <a:gd name="adj" fmla="val 262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Simul</a:t>
            </a:r>
            <a:r>
              <a:rPr lang="pt-BR" dirty="0"/>
              <a:t>-shop</a:t>
            </a:r>
          </a:p>
        </p:txBody>
      </p:sp>
      <p:cxnSp>
        <p:nvCxnSpPr>
          <p:cNvPr id="38" name="Elbow Connector 7">
            <a:extLst>
              <a:ext uri="{FF2B5EF4-FFF2-40B4-BE49-F238E27FC236}">
                <a16:creationId xmlns:a16="http://schemas.microsoft.com/office/drawing/2014/main" id="{458D80FE-4E0F-7047-A2F8-0E8D47A6BAF4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 flipV="1">
            <a:off x="3136082" y="2197054"/>
            <a:ext cx="1066935" cy="1319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A6A1E-1350-4741-9420-0A22A55E43C5}"/>
              </a:ext>
            </a:extLst>
          </p:cNvPr>
          <p:cNvGrpSpPr/>
          <p:nvPr/>
        </p:nvGrpSpPr>
        <p:grpSpPr>
          <a:xfrm>
            <a:off x="10776960" y="1632255"/>
            <a:ext cx="1219200" cy="1186543"/>
            <a:chOff x="9817734" y="923966"/>
            <a:chExt cx="1219200" cy="118654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9709BE0-34FC-6F4E-B8E5-458613E4733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410D11-8CD2-0F4E-9E82-A4006801C0AE}"/>
                </a:ext>
              </a:extLst>
            </p:cNvPr>
            <p:cNvSpPr txBox="1"/>
            <p:nvPr/>
          </p:nvSpPr>
          <p:spPr>
            <a:xfrm>
              <a:off x="10071308" y="1332571"/>
              <a:ext cx="712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queue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pic>
        <p:nvPicPr>
          <p:cNvPr id="44" name="Graphic 43" descr="Alarm clock">
            <a:extLst>
              <a:ext uri="{FF2B5EF4-FFF2-40B4-BE49-F238E27FC236}">
                <a16:creationId xmlns:a16="http://schemas.microsoft.com/office/drawing/2014/main" id="{6ACE4D12-5E43-694F-807D-A40C87DA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123" y="1887676"/>
            <a:ext cx="584775" cy="5847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891EFF6-266C-9141-9D4A-BF6982983126}"/>
              </a:ext>
            </a:extLst>
          </p:cNvPr>
          <p:cNvSpPr txBox="1"/>
          <p:nvPr/>
        </p:nvSpPr>
        <p:spPr>
          <a:xfrm>
            <a:off x="1121898" y="1887677"/>
            <a:ext cx="2156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sz="1600" dirty="0">
                <a:solidFill>
                  <a:schemeClr val="accent2"/>
                </a:solidFill>
              </a:rPr>
              <a:t>SCHED_CALL_URL_LST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E97423-0B40-1C4C-ADF9-402E63A60545}"/>
              </a:ext>
            </a:extLst>
          </p:cNvPr>
          <p:cNvGrpSpPr/>
          <p:nvPr/>
        </p:nvGrpSpPr>
        <p:grpSpPr>
          <a:xfrm>
            <a:off x="10776960" y="2922923"/>
            <a:ext cx="1219200" cy="1186543"/>
            <a:chOff x="9817734" y="923966"/>
            <a:chExt cx="1219200" cy="118654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A03E224-43B3-764D-B796-E772F2BFA1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5919A6-2B31-0447-A378-AB93B477524C}"/>
                </a:ext>
              </a:extLst>
            </p:cNvPr>
            <p:cNvSpPr txBox="1"/>
            <p:nvPr/>
          </p:nvSpPr>
          <p:spPr>
            <a:xfrm>
              <a:off x="10037645" y="1332571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DFFE5A-789F-514E-B3E5-25011D97CF8B}"/>
              </a:ext>
            </a:extLst>
          </p:cNvPr>
          <p:cNvGrpSpPr/>
          <p:nvPr/>
        </p:nvGrpSpPr>
        <p:grpSpPr>
          <a:xfrm>
            <a:off x="7963896" y="5512659"/>
            <a:ext cx="1219200" cy="1186543"/>
            <a:chOff x="9817734" y="923966"/>
            <a:chExt cx="1219200" cy="118654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B2DBF23-C8EE-EF46-96ED-725ACA57768A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364543-CD77-4E4A-BBCB-80F4C8D10C24}"/>
                </a:ext>
              </a:extLst>
            </p:cNvPr>
            <p:cNvSpPr txBox="1"/>
            <p:nvPr/>
          </p:nvSpPr>
          <p:spPr>
            <a:xfrm>
              <a:off x="9826275" y="1332571"/>
              <a:ext cx="12021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77DB5C-ADD2-684A-8A61-001F7FF525D9}"/>
              </a:ext>
            </a:extLst>
          </p:cNvPr>
          <p:cNvGrpSpPr/>
          <p:nvPr/>
        </p:nvGrpSpPr>
        <p:grpSpPr>
          <a:xfrm>
            <a:off x="7963896" y="6806127"/>
            <a:ext cx="1219200" cy="1186543"/>
            <a:chOff x="9817734" y="923966"/>
            <a:chExt cx="1219200" cy="118654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DA0B38A-FA36-AC42-A995-B5F6F8788B7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8C0C38D-CCE0-A84A-992B-A5943E75CF96}"/>
                </a:ext>
              </a:extLst>
            </p:cNvPr>
            <p:cNvSpPr txBox="1"/>
            <p:nvPr/>
          </p:nvSpPr>
          <p:spPr>
            <a:xfrm>
              <a:off x="9964935" y="1332571"/>
              <a:ext cx="92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A3B369-1EE1-E24F-8308-99EC4523C3E8}"/>
              </a:ext>
            </a:extLst>
          </p:cNvPr>
          <p:cNvGrpSpPr/>
          <p:nvPr/>
        </p:nvGrpSpPr>
        <p:grpSpPr>
          <a:xfrm>
            <a:off x="7963896" y="1632255"/>
            <a:ext cx="1219200" cy="1186543"/>
            <a:chOff x="9817734" y="923966"/>
            <a:chExt cx="1219200" cy="118654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ADD4464-C703-8944-A918-F39689CC904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DA1316-D4DF-4A4F-BAA8-57D0686333F5}"/>
                </a:ext>
              </a:extLst>
            </p:cNvPr>
            <p:cNvSpPr txBox="1"/>
            <p:nvPr/>
          </p:nvSpPr>
          <p:spPr>
            <a:xfrm>
              <a:off x="9985549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A5EAB3D-72C2-E446-9DBA-355D1299826B}"/>
              </a:ext>
            </a:extLst>
          </p:cNvPr>
          <p:cNvGrpSpPr/>
          <p:nvPr/>
        </p:nvGrpSpPr>
        <p:grpSpPr>
          <a:xfrm>
            <a:off x="7963896" y="2925723"/>
            <a:ext cx="1219200" cy="1186543"/>
            <a:chOff x="9817734" y="923966"/>
            <a:chExt cx="1219200" cy="1186543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B3208A-B584-C242-B616-098BC52D8C3F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022BFE-8223-9944-8D36-10AD68F7B922}"/>
                </a:ext>
              </a:extLst>
            </p:cNvPr>
            <p:cNvSpPr txBox="1"/>
            <p:nvPr/>
          </p:nvSpPr>
          <p:spPr>
            <a:xfrm>
              <a:off x="10173164" y="1332571"/>
              <a:ext cx="50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0BBC7F-68E0-444B-A688-1ECA0D1052BC}"/>
              </a:ext>
            </a:extLst>
          </p:cNvPr>
          <p:cNvGrpSpPr/>
          <p:nvPr/>
        </p:nvGrpSpPr>
        <p:grpSpPr>
          <a:xfrm>
            <a:off x="7963896" y="4219191"/>
            <a:ext cx="1219200" cy="1186543"/>
            <a:chOff x="9817734" y="923966"/>
            <a:chExt cx="1219200" cy="118654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9D67009-C5DF-F740-BD79-E912505BD86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4FEDAA-2A53-2C48-BF2D-E5DE4938DBEC}"/>
                </a:ext>
              </a:extLst>
            </p:cNvPr>
            <p:cNvSpPr txBox="1"/>
            <p:nvPr/>
          </p:nvSpPr>
          <p:spPr>
            <a:xfrm>
              <a:off x="9967563" y="1332571"/>
              <a:ext cx="9195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payment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52FD04-8680-5A43-809D-F50AADDFFD85}"/>
              </a:ext>
            </a:extLst>
          </p:cNvPr>
          <p:cNvGrpSpPr/>
          <p:nvPr/>
        </p:nvGrpSpPr>
        <p:grpSpPr>
          <a:xfrm>
            <a:off x="4203017" y="1603782"/>
            <a:ext cx="1219200" cy="1186543"/>
            <a:chOff x="9817734" y="923966"/>
            <a:chExt cx="1219200" cy="118654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E706687-CE56-A041-A4F7-4609F4483EE2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DAA77D-BCD9-6244-A6C3-DFB8543372CB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17942E-8FF8-904F-A45A-C63E05C49F62}"/>
              </a:ext>
            </a:extLst>
          </p:cNvPr>
          <p:cNvGrpSpPr/>
          <p:nvPr/>
        </p:nvGrpSpPr>
        <p:grpSpPr>
          <a:xfrm>
            <a:off x="4203017" y="4246972"/>
            <a:ext cx="1219200" cy="1186543"/>
            <a:chOff x="9817734" y="923966"/>
            <a:chExt cx="1219200" cy="118654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1714EC-E2B1-804D-881D-66BF08C7A04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787984-80AE-6843-B5F3-B83D85521C45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3207BE-83DF-AE40-9E1B-CAFC7012DD3C}"/>
              </a:ext>
            </a:extLst>
          </p:cNvPr>
          <p:cNvGrpSpPr/>
          <p:nvPr/>
        </p:nvGrpSpPr>
        <p:grpSpPr>
          <a:xfrm>
            <a:off x="4203017" y="2925377"/>
            <a:ext cx="1219200" cy="1186543"/>
            <a:chOff x="9817734" y="923966"/>
            <a:chExt cx="1219200" cy="118654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7AA96A7-3B37-4345-BED0-6D907AF201E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F264F6-8CEA-B84A-8271-8278A633A083}"/>
                </a:ext>
              </a:extLst>
            </p:cNvPr>
            <p:cNvSpPr txBox="1"/>
            <p:nvPr/>
          </p:nvSpPr>
          <p:spPr>
            <a:xfrm>
              <a:off x="9931725" y="1332571"/>
              <a:ext cx="991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catalogue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A2F88D-AC94-9047-94FF-DAF3EA16E382}"/>
              </a:ext>
            </a:extLst>
          </p:cNvPr>
          <p:cNvGrpSpPr/>
          <p:nvPr/>
        </p:nvGrpSpPr>
        <p:grpSpPr>
          <a:xfrm>
            <a:off x="1916882" y="2922923"/>
            <a:ext cx="1219200" cy="1186543"/>
            <a:chOff x="9817734" y="923966"/>
            <a:chExt cx="1219200" cy="118654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741ADAC-3DEB-F84B-A3B6-E6F5B768BAA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DF4813-DFF1-9343-AB63-76FD93987D9E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85" name="Elbow Connector 7">
            <a:extLst>
              <a:ext uri="{FF2B5EF4-FFF2-40B4-BE49-F238E27FC236}">
                <a16:creationId xmlns:a16="http://schemas.microsoft.com/office/drawing/2014/main" id="{B6FAE8BD-CEC8-794F-97CF-1BC16D089BEF}"/>
              </a:ext>
            </a:extLst>
          </p:cNvPr>
          <p:cNvCxnSpPr>
            <a:cxnSpLocks/>
            <a:stCxn id="83" idx="6"/>
            <a:endCxn id="79" idx="2"/>
          </p:cNvCxnSpPr>
          <p:nvPr/>
        </p:nvCxnSpPr>
        <p:spPr>
          <a:xfrm>
            <a:off x="3136082" y="3516195"/>
            <a:ext cx="1066935" cy="24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7">
            <a:extLst>
              <a:ext uri="{FF2B5EF4-FFF2-40B4-BE49-F238E27FC236}">
                <a16:creationId xmlns:a16="http://schemas.microsoft.com/office/drawing/2014/main" id="{3DB78FD9-070B-264E-92B9-EEBCC01589CC}"/>
              </a:ext>
            </a:extLst>
          </p:cNvPr>
          <p:cNvCxnSpPr>
            <a:cxnSpLocks/>
            <a:stCxn id="83" idx="6"/>
            <a:endCxn id="72" idx="2"/>
          </p:cNvCxnSpPr>
          <p:nvPr/>
        </p:nvCxnSpPr>
        <p:spPr>
          <a:xfrm>
            <a:off x="3136082" y="3516195"/>
            <a:ext cx="1066935" cy="13240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7">
            <a:extLst>
              <a:ext uri="{FF2B5EF4-FFF2-40B4-BE49-F238E27FC236}">
                <a16:creationId xmlns:a16="http://schemas.microsoft.com/office/drawing/2014/main" id="{F3A41650-C353-6D4B-9AB8-71745B69E83F}"/>
              </a:ext>
            </a:extLst>
          </p:cNvPr>
          <p:cNvCxnSpPr>
            <a:cxnSpLocks/>
            <a:stCxn id="72" idx="6"/>
            <a:endCxn id="59" idx="2"/>
          </p:cNvCxnSpPr>
          <p:nvPr/>
        </p:nvCxnSpPr>
        <p:spPr>
          <a:xfrm flipV="1">
            <a:off x="5422217" y="2225527"/>
            <a:ext cx="2541679" cy="261471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7">
            <a:extLst>
              <a:ext uri="{FF2B5EF4-FFF2-40B4-BE49-F238E27FC236}">
                <a16:creationId xmlns:a16="http://schemas.microsoft.com/office/drawing/2014/main" id="{9B332940-8022-034A-8F2E-B922617C6266}"/>
              </a:ext>
            </a:extLst>
          </p:cNvPr>
          <p:cNvCxnSpPr>
            <a:cxnSpLocks/>
            <a:stCxn id="72" idx="6"/>
            <a:endCxn id="62" idx="2"/>
          </p:cNvCxnSpPr>
          <p:nvPr/>
        </p:nvCxnSpPr>
        <p:spPr>
          <a:xfrm flipV="1">
            <a:off x="5422217" y="3518995"/>
            <a:ext cx="2541679" cy="13212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7">
            <a:extLst>
              <a:ext uri="{FF2B5EF4-FFF2-40B4-BE49-F238E27FC236}">
                <a16:creationId xmlns:a16="http://schemas.microsoft.com/office/drawing/2014/main" id="{EE33F7E5-ED3F-1447-B5D3-656EC304F319}"/>
              </a:ext>
            </a:extLst>
          </p:cNvPr>
          <p:cNvCxnSpPr>
            <a:cxnSpLocks/>
            <a:stCxn id="72" idx="6"/>
            <a:endCxn id="66" idx="2"/>
          </p:cNvCxnSpPr>
          <p:nvPr/>
        </p:nvCxnSpPr>
        <p:spPr>
          <a:xfrm flipV="1">
            <a:off x="5422217" y="4812463"/>
            <a:ext cx="2541679" cy="277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7">
            <a:extLst>
              <a:ext uri="{FF2B5EF4-FFF2-40B4-BE49-F238E27FC236}">
                <a16:creationId xmlns:a16="http://schemas.microsoft.com/office/drawing/2014/main" id="{EDD75915-93D5-294E-9D7B-09EDE7E01CF3}"/>
              </a:ext>
            </a:extLst>
          </p:cNvPr>
          <p:cNvCxnSpPr>
            <a:cxnSpLocks/>
            <a:stCxn id="72" idx="6"/>
            <a:endCxn id="54" idx="1"/>
          </p:cNvCxnSpPr>
          <p:nvPr/>
        </p:nvCxnSpPr>
        <p:spPr>
          <a:xfrm>
            <a:off x="5422217" y="4840244"/>
            <a:ext cx="2550220" cy="125029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7">
            <a:extLst>
              <a:ext uri="{FF2B5EF4-FFF2-40B4-BE49-F238E27FC236}">
                <a16:creationId xmlns:a16="http://schemas.microsoft.com/office/drawing/2014/main" id="{2762ECAF-D182-F340-B06D-446713927EE3}"/>
              </a:ext>
            </a:extLst>
          </p:cNvPr>
          <p:cNvCxnSpPr>
            <a:cxnSpLocks/>
            <a:stCxn id="72" idx="6"/>
            <a:endCxn id="56" idx="2"/>
          </p:cNvCxnSpPr>
          <p:nvPr/>
        </p:nvCxnSpPr>
        <p:spPr>
          <a:xfrm>
            <a:off x="5422217" y="4840244"/>
            <a:ext cx="2541679" cy="255915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7">
            <a:extLst>
              <a:ext uri="{FF2B5EF4-FFF2-40B4-BE49-F238E27FC236}">
                <a16:creationId xmlns:a16="http://schemas.microsoft.com/office/drawing/2014/main" id="{F12D5B07-D1CF-AE48-AC55-F373E5518105}"/>
              </a:ext>
            </a:extLst>
          </p:cNvPr>
          <p:cNvCxnSpPr>
            <a:cxnSpLocks/>
            <a:stCxn id="62" idx="6"/>
            <a:endCxn id="48" idx="2"/>
          </p:cNvCxnSpPr>
          <p:nvPr/>
        </p:nvCxnSpPr>
        <p:spPr>
          <a:xfrm flipV="1">
            <a:off x="9183096" y="3516195"/>
            <a:ext cx="1593864" cy="2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7">
            <a:extLst>
              <a:ext uri="{FF2B5EF4-FFF2-40B4-BE49-F238E27FC236}">
                <a16:creationId xmlns:a16="http://schemas.microsoft.com/office/drawing/2014/main" id="{18D49CD1-7206-F241-B403-5DC6A2C37061}"/>
              </a:ext>
            </a:extLst>
          </p:cNvPr>
          <p:cNvCxnSpPr>
            <a:cxnSpLocks/>
            <a:stCxn id="59" idx="6"/>
            <a:endCxn id="36" idx="2"/>
          </p:cNvCxnSpPr>
          <p:nvPr/>
        </p:nvCxnSpPr>
        <p:spPr>
          <a:xfrm>
            <a:off x="9183096" y="2225527"/>
            <a:ext cx="159386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7">
            <a:extLst>
              <a:ext uri="{FF2B5EF4-FFF2-40B4-BE49-F238E27FC236}">
                <a16:creationId xmlns:a16="http://schemas.microsoft.com/office/drawing/2014/main" id="{281D8F32-1B37-A041-BF6F-F68AC65871F9}"/>
              </a:ext>
            </a:extLst>
          </p:cNvPr>
          <p:cNvCxnSpPr>
            <a:cxnSpLocks/>
            <a:stCxn id="83" idx="0"/>
            <a:endCxn id="83" idx="2"/>
          </p:cNvCxnSpPr>
          <p:nvPr/>
        </p:nvCxnSpPr>
        <p:spPr>
          <a:xfrm rot="16200000" flipH="1" flipV="1">
            <a:off x="1925046" y="2914759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253A1A7-7472-784A-B5DF-1674B3414185}"/>
              </a:ext>
            </a:extLst>
          </p:cNvPr>
          <p:cNvSpPr txBox="1"/>
          <p:nvPr/>
        </p:nvSpPr>
        <p:spPr>
          <a:xfrm>
            <a:off x="4175589" y="6105930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7" name="Graphic 106" descr="Branching diagram">
            <a:extLst>
              <a:ext uri="{FF2B5EF4-FFF2-40B4-BE49-F238E27FC236}">
                <a16:creationId xmlns:a16="http://schemas.microsoft.com/office/drawing/2014/main" id="{70D798C2-41CD-3A48-ACDF-FA4B83036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048158" y="6019379"/>
            <a:ext cx="511655" cy="51165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3D33503-A051-E246-89B2-087E23AB264F}"/>
              </a:ext>
            </a:extLst>
          </p:cNvPr>
          <p:cNvSpPr txBox="1"/>
          <p:nvPr/>
        </p:nvSpPr>
        <p:spPr>
          <a:xfrm>
            <a:off x="1445196" y="4518071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9" name="Graphic 108" descr="Branching diagram">
            <a:extLst>
              <a:ext uri="{FF2B5EF4-FFF2-40B4-BE49-F238E27FC236}">
                <a16:creationId xmlns:a16="http://schemas.microsoft.com/office/drawing/2014/main" id="{D1C248C7-8AC3-A647-A18D-B5F02A66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27237" y="4436246"/>
            <a:ext cx="511655" cy="51165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AE015F23-193B-F740-A136-4866BDEF799C}"/>
              </a:ext>
            </a:extLst>
          </p:cNvPr>
          <p:cNvSpPr txBox="1"/>
          <p:nvPr/>
        </p:nvSpPr>
        <p:spPr>
          <a:xfrm>
            <a:off x="9081394" y="4203379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11" name="Graphic 110" descr="Branching diagram">
            <a:extLst>
              <a:ext uri="{FF2B5EF4-FFF2-40B4-BE49-F238E27FC236}">
                <a16:creationId xmlns:a16="http://schemas.microsoft.com/office/drawing/2014/main" id="{CF5540DA-B8BE-6648-A133-513937899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967594" y="4116829"/>
            <a:ext cx="511655" cy="511655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2929B1A-15F5-C844-9FA0-B43E0EFC4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058" y="5269634"/>
            <a:ext cx="121412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6E35556-4B3F-B948-A2E3-EB8FC5A6A9C6}"/>
              </a:ext>
            </a:extLst>
          </p:cNvPr>
          <p:cNvSpPr/>
          <p:nvPr/>
        </p:nvSpPr>
        <p:spPr>
          <a:xfrm>
            <a:off x="2400300" y="2411184"/>
            <a:ext cx="8460581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0AC1F-4229-B64C-A6FD-A0AF4C23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BC50E9-A919-0649-A526-432B733DE109}"/>
              </a:ext>
            </a:extLst>
          </p:cNvPr>
          <p:cNvSpPr/>
          <p:nvPr/>
        </p:nvSpPr>
        <p:spPr>
          <a:xfrm>
            <a:off x="4209369" y="3614737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58761B-F706-D746-B870-F5F3439012EA}"/>
              </a:ext>
            </a:extLst>
          </p:cNvPr>
          <p:cNvSpPr/>
          <p:nvPr/>
        </p:nvSpPr>
        <p:spPr>
          <a:xfrm>
            <a:off x="9141958" y="3614735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CB94FC27-0CCF-DC45-A1D0-A6DA7353BCFD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5428569" y="4208007"/>
            <a:ext cx="3713389" cy="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BC2554-B763-A048-80E2-573AC77E9312}"/>
              </a:ext>
            </a:extLst>
          </p:cNvPr>
          <p:cNvSpPr txBox="1"/>
          <p:nvPr/>
        </p:nvSpPr>
        <p:spPr>
          <a:xfrm>
            <a:off x="4265035" y="4023342"/>
            <a:ext cx="110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front-</a:t>
            </a:r>
            <a:r>
              <a:rPr lang="pt-BR" dirty="0" err="1">
                <a:solidFill>
                  <a:schemeClr val="accent5"/>
                </a:solidFill>
              </a:rPr>
              <a:t>end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B490B-C3FD-7E41-9375-E3A2CFE6D659}"/>
              </a:ext>
            </a:extLst>
          </p:cNvPr>
          <p:cNvSpPr txBox="1"/>
          <p:nvPr/>
        </p:nvSpPr>
        <p:spPr>
          <a:xfrm>
            <a:off x="9266200" y="4023340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backend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94D351AD-4F8F-694F-ABE0-CE97DCA1F170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 rot="16200000" flipH="1" flipV="1">
            <a:off x="4217533" y="3606573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Alarm clock">
            <a:extLst>
              <a:ext uri="{FF2B5EF4-FFF2-40B4-BE49-F238E27FC236}">
                <a16:creationId xmlns:a16="http://schemas.microsoft.com/office/drawing/2014/main" id="{DACF1787-D747-DF41-AC93-12B8F0E4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491" y="2671767"/>
            <a:ext cx="593274" cy="5932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6F2626-4026-8747-BD38-A91BB00FBAF9}"/>
              </a:ext>
            </a:extLst>
          </p:cNvPr>
          <p:cNvSpPr txBox="1"/>
          <p:nvPr/>
        </p:nvSpPr>
        <p:spPr>
          <a:xfrm>
            <a:off x="3479901" y="2645239"/>
            <a:ext cx="24004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dirty="0">
                <a:solidFill>
                  <a:schemeClr val="accent2"/>
                </a:solidFill>
              </a:rPr>
              <a:t>SCHED_CALL_URL_LST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8F698-612E-424D-92D5-E63353CE44A9}"/>
              </a:ext>
            </a:extLst>
          </p:cNvPr>
          <p:cNvSpPr txBox="1"/>
          <p:nvPr/>
        </p:nvSpPr>
        <p:spPr>
          <a:xfrm>
            <a:off x="6520115" y="437838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29" name="Graphic 28" descr="Branching diagram">
            <a:extLst>
              <a:ext uri="{FF2B5EF4-FFF2-40B4-BE49-F238E27FC236}">
                <a16:creationId xmlns:a16="http://schemas.microsoft.com/office/drawing/2014/main" id="{7B5ECAAE-EF38-4A46-9F62-26D07270B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880366" y="4236061"/>
            <a:ext cx="653978" cy="6539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4E236C-A6BD-8E4D-83D4-DEF952305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76" y="5697082"/>
            <a:ext cx="9550400" cy="3022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40E8A6-CBC9-4348-A27F-0A1A31551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57" y="5438087"/>
            <a:ext cx="8483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804641" y="1971013"/>
            <a:ext cx="7904208" cy="4367335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/>
              <a:t>cluster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322964" y="2380283"/>
            <a:ext cx="5204072" cy="3798297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your-namespace</a:t>
            </a:r>
            <a:endParaRPr lang="pt-BR" sz="14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6338993" y="3489596"/>
            <a:ext cx="1048157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my-service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789971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327414" y="473885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664964" y="4811434"/>
            <a:ext cx="708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Service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3005433" y="2380283"/>
            <a:ext cx="2105231" cy="3798297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istio</a:t>
            </a:r>
            <a:r>
              <a:rPr lang="pt-BR" sz="1400" dirty="0"/>
              <a:t>-system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327415" y="3496078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775102" y="3139964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PODs</a:t>
            </a:r>
            <a:endParaRPr lang="pt-BR" sz="14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327414" y="4131863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4058048" y="3960801"/>
            <a:ext cx="0" cy="171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 flipV="1">
            <a:off x="2373876" y="4364225"/>
            <a:ext cx="953538" cy="48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2016086" y="4215214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LB</a:t>
            </a:r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327415" y="5374118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4058047" y="5203573"/>
            <a:ext cx="2" cy="170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Elbow Connector 17">
            <a:extLst>
              <a:ext uri="{FF2B5EF4-FFF2-40B4-BE49-F238E27FC236}">
                <a16:creationId xmlns:a16="http://schemas.microsoft.com/office/drawing/2014/main" id="{9B49FD7B-F65E-48B8-A11E-61ED7F96913B}"/>
              </a:ext>
            </a:extLst>
          </p:cNvPr>
          <p:cNvCxnSpPr>
            <a:cxnSpLocks/>
            <a:stCxn id="25" idx="2"/>
            <a:endCxn id="142" idx="3"/>
          </p:cNvCxnSpPr>
          <p:nvPr/>
        </p:nvCxnSpPr>
        <p:spPr>
          <a:xfrm rot="5400000">
            <a:off x="5745430" y="2925327"/>
            <a:ext cx="1724405" cy="36379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24">
            <a:extLst>
              <a:ext uri="{FF2B5EF4-FFF2-40B4-BE49-F238E27FC236}">
                <a16:creationId xmlns:a16="http://schemas.microsoft.com/office/drawing/2014/main" id="{88FF874D-090F-4584-95A8-792F8A9A5384}"/>
              </a:ext>
            </a:extLst>
          </p:cNvPr>
          <p:cNvSpPr/>
          <p:nvPr/>
        </p:nvSpPr>
        <p:spPr>
          <a:xfrm>
            <a:off x="797723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26FB0609-1CC1-4693-B1CB-01769F8EE517}"/>
              </a:ext>
            </a:extLst>
          </p:cNvPr>
          <p:cNvSpPr/>
          <p:nvPr/>
        </p:nvSpPr>
        <p:spPr>
          <a:xfrm>
            <a:off x="838200" y="5839215"/>
            <a:ext cx="783380" cy="268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pod</a:t>
            </a:r>
          </a:p>
        </p:txBody>
      </p:sp>
      <p:sp>
        <p:nvSpPr>
          <p:cNvPr id="33" name="Rectangle 124">
            <a:extLst>
              <a:ext uri="{FF2B5EF4-FFF2-40B4-BE49-F238E27FC236}">
                <a16:creationId xmlns:a16="http://schemas.microsoft.com/office/drawing/2014/main" id="{00644DEC-EB37-4A73-B0A8-698729B46536}"/>
              </a:ext>
            </a:extLst>
          </p:cNvPr>
          <p:cNvSpPr/>
          <p:nvPr/>
        </p:nvSpPr>
        <p:spPr>
          <a:xfrm>
            <a:off x="838200" y="6153510"/>
            <a:ext cx="783380" cy="268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</a:t>
            </a:r>
          </a:p>
        </p:txBody>
      </p: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5" idx="3"/>
            <a:endCxn id="25" idx="1"/>
          </p:cNvCxnSpPr>
          <p:nvPr/>
        </p:nvCxnSpPr>
        <p:spPr>
          <a:xfrm>
            <a:off x="7387150" y="3728026"/>
            <a:ext cx="590087" cy="36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373876" y="4965323"/>
            <a:ext cx="953538" cy="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7" idx="3"/>
            <a:endCxn id="125" idx="1"/>
          </p:cNvCxnSpPr>
          <p:nvPr/>
        </p:nvCxnSpPr>
        <p:spPr>
          <a:xfrm flipV="1">
            <a:off x="4788681" y="3728026"/>
            <a:ext cx="1550312" cy="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24">
            <a:extLst>
              <a:ext uri="{FF2B5EF4-FFF2-40B4-BE49-F238E27FC236}">
                <a16:creationId xmlns:a16="http://schemas.microsoft.com/office/drawing/2014/main" id="{A3C2BA88-2658-4489-ADC5-B873D9715EB2}"/>
              </a:ext>
            </a:extLst>
          </p:cNvPr>
          <p:cNvSpPr/>
          <p:nvPr/>
        </p:nvSpPr>
        <p:spPr>
          <a:xfrm>
            <a:off x="797723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69" name="Elbow Connector 17">
            <a:extLst>
              <a:ext uri="{FF2B5EF4-FFF2-40B4-BE49-F238E27FC236}">
                <a16:creationId xmlns:a16="http://schemas.microsoft.com/office/drawing/2014/main" id="{275EA91F-F666-4BF4-9F63-68B1C27D331A}"/>
              </a:ext>
            </a:extLst>
          </p:cNvPr>
          <p:cNvCxnSpPr>
            <a:cxnSpLocks/>
            <a:stCxn id="25" idx="0"/>
            <a:endCxn id="36" idx="2"/>
          </p:cNvCxnSpPr>
          <p:nvPr/>
        </p:nvCxnSpPr>
        <p:spPr>
          <a:xfrm flipV="1">
            <a:off x="842658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24">
            <a:extLst>
              <a:ext uri="{FF2B5EF4-FFF2-40B4-BE49-F238E27FC236}">
                <a16:creationId xmlns:a16="http://schemas.microsoft.com/office/drawing/2014/main" id="{AE5D0089-CD61-4B81-8D99-5436FEDB2B0B}"/>
              </a:ext>
            </a:extLst>
          </p:cNvPr>
          <p:cNvSpPr/>
          <p:nvPr/>
        </p:nvSpPr>
        <p:spPr>
          <a:xfrm>
            <a:off x="838200" y="6461914"/>
            <a:ext cx="783380" cy="2682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container</a:t>
            </a:r>
          </a:p>
        </p:txBody>
      </p:sp>
      <p:sp>
        <p:nvSpPr>
          <p:cNvPr id="77" name="Rectangle 126">
            <a:extLst>
              <a:ext uri="{FF2B5EF4-FFF2-40B4-BE49-F238E27FC236}">
                <a16:creationId xmlns:a16="http://schemas.microsoft.com/office/drawing/2014/main" id="{56D172F3-A34F-464E-8A1F-9909DB94FC9D}"/>
              </a:ext>
            </a:extLst>
          </p:cNvPr>
          <p:cNvSpPr/>
          <p:nvPr/>
        </p:nvSpPr>
        <p:spPr>
          <a:xfrm>
            <a:off x="926100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my-pod2</a:t>
            </a:r>
          </a:p>
        </p:txBody>
      </p:sp>
      <p:sp>
        <p:nvSpPr>
          <p:cNvPr id="78" name="Rectangle 124">
            <a:extLst>
              <a:ext uri="{FF2B5EF4-FFF2-40B4-BE49-F238E27FC236}">
                <a16:creationId xmlns:a16="http://schemas.microsoft.com/office/drawing/2014/main" id="{CF9E1A38-3AF8-468D-BAE7-1CF4E8C66B58}"/>
              </a:ext>
            </a:extLst>
          </p:cNvPr>
          <p:cNvSpPr/>
          <p:nvPr/>
        </p:nvSpPr>
        <p:spPr>
          <a:xfrm>
            <a:off x="933852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79" name="Rectangle 124">
            <a:extLst>
              <a:ext uri="{FF2B5EF4-FFF2-40B4-BE49-F238E27FC236}">
                <a16:creationId xmlns:a16="http://schemas.microsoft.com/office/drawing/2014/main" id="{6C0674B6-2772-4233-B6DE-1A921219A31A}"/>
              </a:ext>
            </a:extLst>
          </p:cNvPr>
          <p:cNvSpPr/>
          <p:nvPr/>
        </p:nvSpPr>
        <p:spPr>
          <a:xfrm>
            <a:off x="933852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80" name="Elbow Connector 17">
            <a:extLst>
              <a:ext uri="{FF2B5EF4-FFF2-40B4-BE49-F238E27FC236}">
                <a16:creationId xmlns:a16="http://schemas.microsoft.com/office/drawing/2014/main" id="{1B1CA035-891E-4CFB-A79C-28AA212D7FAE}"/>
              </a:ext>
            </a:extLst>
          </p:cNvPr>
          <p:cNvCxnSpPr>
            <a:cxnSpLocks/>
            <a:stCxn id="78" idx="0"/>
            <a:endCxn id="79" idx="2"/>
          </p:cNvCxnSpPr>
          <p:nvPr/>
        </p:nvCxnSpPr>
        <p:spPr>
          <a:xfrm flipV="1">
            <a:off x="978787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17">
            <a:extLst>
              <a:ext uri="{FF2B5EF4-FFF2-40B4-BE49-F238E27FC236}">
                <a16:creationId xmlns:a16="http://schemas.microsoft.com/office/drawing/2014/main" id="{7206E282-0E06-4CA4-9E43-223A800C59B1}"/>
              </a:ext>
            </a:extLst>
          </p:cNvPr>
          <p:cNvCxnSpPr>
            <a:cxnSpLocks/>
            <a:stCxn id="25" idx="3"/>
            <a:endCxn id="78" idx="1"/>
          </p:cNvCxnSpPr>
          <p:nvPr/>
        </p:nvCxnSpPr>
        <p:spPr>
          <a:xfrm>
            <a:off x="8875926" y="3731724"/>
            <a:ext cx="46260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502981" y="1782476"/>
            <a:ext cx="7381973" cy="4486349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cluster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2703773" y="2191746"/>
            <a:ext cx="2105231" cy="3897970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istio</a:t>
            </a:r>
            <a:r>
              <a:rPr lang="pt-BR" sz="1200" dirty="0"/>
              <a:t>-system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021304" y="2191746"/>
            <a:ext cx="4684540" cy="3030678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your-namespace</a:t>
            </a:r>
            <a:endParaRPr lang="pt-BR" sz="12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5835651" y="4219169"/>
            <a:ext cx="1392432" cy="4768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Gateway</a:t>
            </a:r>
          </a:p>
          <a:p>
            <a:pPr algn="ctr"/>
            <a:r>
              <a:rPr lang="en-US" sz="1200" dirty="0"/>
              <a:t>(ingress/egress)</a:t>
            </a:r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Configuration</a:t>
            </a:r>
            <a:endParaRPr lang="pt-BR" dirty="0"/>
          </a:p>
        </p:txBody>
      </p:sp>
      <p:cxnSp>
        <p:nvCxnSpPr>
          <p:cNvPr id="101" name="Elbow Connector 17">
            <a:extLst>
              <a:ext uri="{FF2B5EF4-FFF2-40B4-BE49-F238E27FC236}">
                <a16:creationId xmlns:a16="http://schemas.microsoft.com/office/drawing/2014/main" id="{5E222C9C-07D1-1646-BF25-1A404C5B06B7}"/>
              </a:ext>
            </a:extLst>
          </p:cNvPr>
          <p:cNvCxnSpPr>
            <a:cxnSpLocks/>
            <a:stCxn id="127" idx="3"/>
            <a:endCxn id="126" idx="1"/>
          </p:cNvCxnSpPr>
          <p:nvPr/>
        </p:nvCxnSpPr>
        <p:spPr>
          <a:xfrm flipV="1">
            <a:off x="7055945" y="2890617"/>
            <a:ext cx="927211" cy="71154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7" idx="3"/>
            <a:endCxn id="125" idx="1"/>
          </p:cNvCxnSpPr>
          <p:nvPr/>
        </p:nvCxnSpPr>
        <p:spPr>
          <a:xfrm flipV="1">
            <a:off x="7055945" y="3601249"/>
            <a:ext cx="927212" cy="9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7F5B8E6-317E-2047-B09B-6843466CD873}"/>
              </a:ext>
            </a:extLst>
          </p:cNvPr>
          <p:cNvSpPr txBox="1"/>
          <p:nvPr/>
        </p:nvSpPr>
        <p:spPr>
          <a:xfrm>
            <a:off x="6273623" y="4667245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L4-L6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7983157" y="3362819"/>
            <a:ext cx="120662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AE2B9BB-0C8F-F842-AE65-A0776ED778D6}"/>
              </a:ext>
            </a:extLst>
          </p:cNvPr>
          <p:cNvSpPr/>
          <p:nvPr/>
        </p:nvSpPr>
        <p:spPr>
          <a:xfrm>
            <a:off x="7983156" y="2652187"/>
            <a:ext cx="1206626" cy="4768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Destination Rules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6007788" y="3363732"/>
            <a:ext cx="1048157" cy="4768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Virtual Services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025754" y="4757701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istio-egressgateway</a:t>
            </a:r>
            <a:endParaRPr lang="en-US" sz="120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6405749-38A6-DA4F-9DE1-CAF7CB7B181B}"/>
              </a:ext>
            </a:extLst>
          </p:cNvPr>
          <p:cNvSpPr/>
          <p:nvPr/>
        </p:nvSpPr>
        <p:spPr>
          <a:xfrm>
            <a:off x="7973510" y="4073451"/>
            <a:ext cx="1216274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 Entries</a:t>
            </a:r>
          </a:p>
        </p:txBody>
      </p:sp>
      <p:cxnSp>
        <p:nvCxnSpPr>
          <p:cNvPr id="149" name="Elbow Connector 17">
            <a:extLst>
              <a:ext uri="{FF2B5EF4-FFF2-40B4-BE49-F238E27FC236}">
                <a16:creationId xmlns:a16="http://schemas.microsoft.com/office/drawing/2014/main" id="{2C06B6AF-FD42-B543-83B3-986EFDF6628F}"/>
              </a:ext>
            </a:extLst>
          </p:cNvPr>
          <p:cNvCxnSpPr>
            <a:cxnSpLocks/>
            <a:stCxn id="127" idx="3"/>
            <a:endCxn id="144" idx="1"/>
          </p:cNvCxnSpPr>
          <p:nvPr/>
        </p:nvCxnSpPr>
        <p:spPr>
          <a:xfrm>
            <a:off x="7055945" y="3602162"/>
            <a:ext cx="917565" cy="7097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438901" y="4851562"/>
            <a:ext cx="63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/>
              <a:t>Service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025755" y="335467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58" name="Elbow Connector 17">
            <a:extLst>
              <a:ext uri="{FF2B5EF4-FFF2-40B4-BE49-F238E27FC236}">
                <a16:creationId xmlns:a16="http://schemas.microsoft.com/office/drawing/2014/main" id="{7EF494A7-CB91-41FA-8686-B7358FF4F2CC}"/>
              </a:ext>
            </a:extLst>
          </p:cNvPr>
          <p:cNvCxnSpPr>
            <a:cxnSpLocks/>
            <a:stCxn id="127" idx="2"/>
            <a:endCxn id="73" idx="0"/>
          </p:cNvCxnSpPr>
          <p:nvPr/>
        </p:nvCxnSpPr>
        <p:spPr>
          <a:xfrm>
            <a:off x="6531867" y="3840592"/>
            <a:ext cx="0" cy="37857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122">
            <a:extLst>
              <a:ext uri="{FF2B5EF4-FFF2-40B4-BE49-F238E27FC236}">
                <a16:creationId xmlns:a16="http://schemas.microsoft.com/office/drawing/2014/main" id="{D4F19C47-1E03-4070-9AD4-0CF88B70E142}"/>
              </a:ext>
            </a:extLst>
          </p:cNvPr>
          <p:cNvSpPr txBox="1"/>
          <p:nvPr/>
        </p:nvSpPr>
        <p:spPr>
          <a:xfrm>
            <a:off x="6361937" y="3034882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L7</a:t>
            </a:r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473442" y="304569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PODs</a:t>
            </a:r>
            <a:endParaRPr lang="pt-BR" sz="12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025754" y="406587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3756388" y="3819393"/>
            <a:ext cx="0" cy="246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>
            <a:off x="2072216" y="429823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1045973" y="4159732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err="1"/>
              <a:t>LoadBalancer</a:t>
            </a:r>
            <a:endParaRPr lang="pt-BR" sz="1200" dirty="0"/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025755" y="544953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3756387" y="5222424"/>
            <a:ext cx="2" cy="227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111">
            <a:extLst>
              <a:ext uri="{FF2B5EF4-FFF2-40B4-BE49-F238E27FC236}">
                <a16:creationId xmlns:a16="http://schemas.microsoft.com/office/drawing/2014/main" id="{842E7578-3070-4228-B46A-C1B91E4C8ACD}"/>
              </a:ext>
            </a:extLst>
          </p:cNvPr>
          <p:cNvSpPr/>
          <p:nvPr/>
        </p:nvSpPr>
        <p:spPr>
          <a:xfrm>
            <a:off x="5021304" y="5381233"/>
            <a:ext cx="4684540" cy="708482"/>
          </a:xfrm>
          <a:prstGeom prst="roundRect">
            <a:avLst>
              <a:gd name="adj" fmla="val 2112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another-namespace</a:t>
            </a:r>
            <a:endParaRPr lang="pt-BR" sz="1200" dirty="0"/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C71871CB-0496-4D2F-B7E3-44A5E73313AF}"/>
              </a:ext>
            </a:extLst>
          </p:cNvPr>
          <p:cNvSpPr txBox="1"/>
          <p:nvPr/>
        </p:nvSpPr>
        <p:spPr>
          <a:xfrm>
            <a:off x="838199" y="6360613"/>
            <a:ext cx="1865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Gateway</a:t>
            </a:r>
            <a:endParaRPr lang="pt-BR" sz="1200" dirty="0"/>
          </a:p>
          <a:p>
            <a:r>
              <a:rPr lang="pt-BR" sz="1200" i="0" dirty="0">
                <a:effectLst/>
                <a:latin typeface="Work Sans"/>
                <a:hlinkClick r:id="rId4"/>
              </a:rPr>
              <a:t>Egress Gateways</a:t>
            </a:r>
            <a:endParaRPr lang="pt-BR" sz="1200" i="0" dirty="0">
              <a:effectLst/>
              <a:latin typeface="Work Sans"/>
            </a:endParaRPr>
          </a:p>
        </p:txBody>
      </p: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072216" y="499006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73" idx="1"/>
            <a:endCxn id="7" idx="3"/>
          </p:cNvCxnSpPr>
          <p:nvPr/>
        </p:nvCxnSpPr>
        <p:spPr>
          <a:xfrm flipH="1" flipV="1">
            <a:off x="4487021" y="3587032"/>
            <a:ext cx="1348630" cy="87056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127" idx="1"/>
            <a:endCxn id="7" idx="3"/>
          </p:cNvCxnSpPr>
          <p:nvPr/>
        </p:nvCxnSpPr>
        <p:spPr>
          <a:xfrm flipH="1" flipV="1">
            <a:off x="4487021" y="3587032"/>
            <a:ext cx="1520767" cy="151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Elbow Connector 17">
            <a:extLst>
              <a:ext uri="{FF2B5EF4-FFF2-40B4-BE49-F238E27FC236}">
                <a16:creationId xmlns:a16="http://schemas.microsoft.com/office/drawing/2014/main" id="{C51AB1BC-C09F-461F-A9EF-E43424FF7CE8}"/>
              </a:ext>
            </a:extLst>
          </p:cNvPr>
          <p:cNvCxnSpPr>
            <a:cxnSpLocks/>
            <a:stCxn id="73" idx="1"/>
            <a:endCxn id="131" idx="3"/>
          </p:cNvCxnSpPr>
          <p:nvPr/>
        </p:nvCxnSpPr>
        <p:spPr>
          <a:xfrm flipH="1">
            <a:off x="4487020" y="4457599"/>
            <a:ext cx="1348631" cy="5324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8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EFBA2A-5E58-0048-8D31-15AF02DD387E}"/>
              </a:ext>
            </a:extLst>
          </p:cNvPr>
          <p:cNvSpPr/>
          <p:nvPr/>
        </p:nvSpPr>
        <p:spPr>
          <a:xfrm>
            <a:off x="867740" y="2087332"/>
            <a:ext cx="9512644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446A1-9BD0-E74A-9053-3E1317AC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Envoy</a:t>
            </a:r>
            <a:endParaRPr lang="pt-BR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387A5F-60C0-7443-BDDF-908E379385F7}"/>
              </a:ext>
            </a:extLst>
          </p:cNvPr>
          <p:cNvSpPr/>
          <p:nvPr/>
        </p:nvSpPr>
        <p:spPr>
          <a:xfrm>
            <a:off x="3218769" y="2994251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2378E8-1EA2-1249-8BEC-CF5886C50095}"/>
              </a:ext>
            </a:extLst>
          </p:cNvPr>
          <p:cNvSpPr/>
          <p:nvPr/>
        </p:nvSpPr>
        <p:spPr>
          <a:xfrm>
            <a:off x="8151358" y="2994249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47D82473-BAF5-C34C-8D06-93006E8F5D98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4437969" y="3587521"/>
            <a:ext cx="3713389" cy="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23947A-0C45-3040-8736-7CF6A42B036C}"/>
              </a:ext>
            </a:extLst>
          </p:cNvPr>
          <p:cNvSpPr txBox="1"/>
          <p:nvPr/>
        </p:nvSpPr>
        <p:spPr>
          <a:xfrm>
            <a:off x="3346659" y="3408583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listeners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1F2B9-AB86-B14A-A781-CFCE02CCEF39}"/>
              </a:ext>
            </a:extLst>
          </p:cNvPr>
          <p:cNvSpPr txBox="1"/>
          <p:nvPr/>
        </p:nvSpPr>
        <p:spPr>
          <a:xfrm>
            <a:off x="8287086" y="3402854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clusters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23ADD-FE8A-2240-AF13-32D0190515ED}"/>
              </a:ext>
            </a:extLst>
          </p:cNvPr>
          <p:cNvSpPr txBox="1"/>
          <p:nvPr/>
        </p:nvSpPr>
        <p:spPr>
          <a:xfrm>
            <a:off x="1249097" y="4174559"/>
            <a:ext cx="2097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Address</a:t>
            </a:r>
            <a:r>
              <a:rPr lang="pt-BR" sz="1600" dirty="0"/>
              <a:t>: 0.0.0.0:10000</a:t>
            </a: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112F8823-0AFF-6646-B6C7-AD0F40AFED1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340429" y="3587523"/>
            <a:ext cx="87834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202A29-CB0F-4446-8CFB-7EBE9F3BDDD9}"/>
              </a:ext>
            </a:extLst>
          </p:cNvPr>
          <p:cNvSpPr txBox="1"/>
          <p:nvPr/>
        </p:nvSpPr>
        <p:spPr>
          <a:xfrm>
            <a:off x="1860762" y="2672392"/>
            <a:ext cx="1466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virtual_hosts</a:t>
            </a:r>
            <a:r>
              <a:rPr lang="pt-BR" sz="1600" dirty="0"/>
              <a:t>: 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2A3E1-A0EB-624B-8D91-4046AB7FA38A}"/>
              </a:ext>
            </a:extLst>
          </p:cNvPr>
          <p:cNvSpPr txBox="1"/>
          <p:nvPr/>
        </p:nvSpPr>
        <p:spPr>
          <a:xfrm>
            <a:off x="4265771" y="2670156"/>
            <a:ext cx="3788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routes</a:t>
            </a:r>
            <a:r>
              <a:rPr lang="pt-BR" sz="1600" dirty="0"/>
              <a:t>: </a:t>
            </a:r>
            <a:r>
              <a:rPr lang="pt-BR" sz="1600" dirty="0" err="1"/>
              <a:t>prefix</a:t>
            </a:r>
            <a:r>
              <a:rPr lang="pt-BR" sz="1600" dirty="0"/>
              <a:t> / -&gt; </a:t>
            </a:r>
            <a:r>
              <a:rPr lang="pt-BR" sz="1600" dirty="0" err="1"/>
              <a:t>rewrite</a:t>
            </a:r>
            <a:r>
              <a:rPr lang="pt-BR" sz="1600" dirty="0"/>
              <a:t>: </a:t>
            </a:r>
            <a:r>
              <a:rPr lang="pt-BR" sz="1600" dirty="0" err="1"/>
              <a:t>www.googe.com</a:t>
            </a:r>
            <a:endParaRPr lang="pt-B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D9B04-3D1F-2446-870C-D1E2DAA0291E}"/>
              </a:ext>
            </a:extLst>
          </p:cNvPr>
          <p:cNvSpPr txBox="1"/>
          <p:nvPr/>
        </p:nvSpPr>
        <p:spPr>
          <a:xfrm>
            <a:off x="7267832" y="4174559"/>
            <a:ext cx="2938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endpoints</a:t>
            </a:r>
            <a:r>
              <a:rPr lang="pt-BR" sz="1600" dirty="0"/>
              <a:t>: www.google.com:443</a:t>
            </a:r>
          </a:p>
        </p:txBody>
      </p:sp>
      <p:cxnSp>
        <p:nvCxnSpPr>
          <p:cNvPr id="18" name="Elbow Connector 7">
            <a:extLst>
              <a:ext uri="{FF2B5EF4-FFF2-40B4-BE49-F238E27FC236}">
                <a16:creationId xmlns:a16="http://schemas.microsoft.com/office/drawing/2014/main" id="{3CB80FBC-B0BE-9943-8AFC-17E31902D686}"/>
              </a:ext>
            </a:extLst>
          </p:cNvPr>
          <p:cNvCxnSpPr>
            <a:cxnSpLocks/>
            <a:stCxn id="3" idx="1"/>
            <a:endCxn id="3" idx="7"/>
          </p:cNvCxnSpPr>
          <p:nvPr/>
        </p:nvCxnSpPr>
        <p:spPr>
          <a:xfrm rot="5400000" flipH="1" flipV="1">
            <a:off x="3828369" y="2736964"/>
            <a:ext cx="12700" cy="862104"/>
          </a:xfrm>
          <a:prstGeom prst="curvedConnector3">
            <a:avLst>
              <a:gd name="adj1" fmla="val 316822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BF0E6B8-2B09-0443-942E-64DC0239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43" y="3904616"/>
            <a:ext cx="9525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956E05-3E04-4D49-A8CA-E85226CBE0C2}"/>
              </a:ext>
            </a:extLst>
          </p:cNvPr>
          <p:cNvSpPr/>
          <p:nvPr/>
        </p:nvSpPr>
        <p:spPr>
          <a:xfrm>
            <a:off x="2959100" y="2558142"/>
            <a:ext cx="5337628" cy="3548743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4D9827-731E-354C-A75C-859F7D15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14" y="2656114"/>
            <a:ext cx="508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A76EB-D476-4244-BC45-F8F1CFE2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28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6D39F-2ECD-4C4F-B0E4-E2C2FFED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Gateway</a:t>
            </a:r>
            <a:endParaRPr lang="pt-BR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00E7144B-9FBA-4AC6-BE34-8FC78E38A288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565612" y="2730590"/>
            <a:ext cx="474685" cy="9693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68DCFE85-972C-433D-96D0-8A0E815EAD69}"/>
              </a:ext>
            </a:extLst>
          </p:cNvPr>
          <p:cNvSpPr/>
          <p:nvPr/>
        </p:nvSpPr>
        <p:spPr>
          <a:xfrm>
            <a:off x="8040296" y="4388220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tls</a:t>
            </a:r>
            <a:endParaRPr lang="pt-BR" sz="1400" dirty="0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035AFEC4-FAA4-4C10-B0B4-E027E6799559}"/>
              </a:ext>
            </a:extLst>
          </p:cNvPr>
          <p:cNvSpPr/>
          <p:nvPr/>
        </p:nvSpPr>
        <p:spPr>
          <a:xfrm>
            <a:off x="6800652" y="3426386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servers</a:t>
            </a: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84E0C3F1-AD88-41E1-AB1F-60624551671C}"/>
              </a:ext>
            </a:extLst>
          </p:cNvPr>
          <p:cNvSpPr/>
          <p:nvPr/>
        </p:nvSpPr>
        <p:spPr>
          <a:xfrm>
            <a:off x="8040297" y="2456988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port</a:t>
            </a: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C4F97151-E872-4A67-AADE-EE8E69D290AA}"/>
              </a:ext>
            </a:extLst>
          </p:cNvPr>
          <p:cNvSpPr/>
          <p:nvPr/>
        </p:nvSpPr>
        <p:spPr>
          <a:xfrm>
            <a:off x="8046648" y="3422604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hosts</a:t>
            </a:r>
          </a:p>
        </p:txBody>
      </p:sp>
      <p:cxnSp>
        <p:nvCxnSpPr>
          <p:cNvPr id="39" name="Elbow Connector 7">
            <a:extLst>
              <a:ext uri="{FF2B5EF4-FFF2-40B4-BE49-F238E27FC236}">
                <a16:creationId xmlns:a16="http://schemas.microsoft.com/office/drawing/2014/main" id="{A60AF593-DDED-4EA1-BC4E-D4E140E126FF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7565612" y="3696206"/>
            <a:ext cx="481036" cy="3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7">
            <a:extLst>
              <a:ext uri="{FF2B5EF4-FFF2-40B4-BE49-F238E27FC236}">
                <a16:creationId xmlns:a16="http://schemas.microsoft.com/office/drawing/2014/main" id="{7CB1D854-068A-40F1-A687-3EE66D21A1AD}"/>
              </a:ext>
            </a:extLst>
          </p:cNvPr>
          <p:cNvCxnSpPr>
            <a:cxnSpLocks/>
            <a:stCxn id="36" idx="3"/>
            <a:endCxn id="30" idx="1"/>
          </p:cNvCxnSpPr>
          <p:nvPr/>
        </p:nvCxnSpPr>
        <p:spPr>
          <a:xfrm>
            <a:off x="7565612" y="3699988"/>
            <a:ext cx="474684" cy="961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eta: para a Direita 55">
            <a:extLst>
              <a:ext uri="{FF2B5EF4-FFF2-40B4-BE49-F238E27FC236}">
                <a16:creationId xmlns:a16="http://schemas.microsoft.com/office/drawing/2014/main" id="{8C9415DF-F50B-47BE-B83C-59A5B1A59FDB}"/>
              </a:ext>
            </a:extLst>
          </p:cNvPr>
          <p:cNvSpPr/>
          <p:nvPr/>
        </p:nvSpPr>
        <p:spPr>
          <a:xfrm>
            <a:off x="9052100" y="3323960"/>
            <a:ext cx="972402" cy="74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selector</a:t>
            </a:r>
            <a:endParaRPr lang="pt-BR" sz="1400" dirty="0"/>
          </a:p>
        </p:txBody>
      </p:sp>
      <p:sp>
        <p:nvSpPr>
          <p:cNvPr id="58" name="Rectangle 130">
            <a:extLst>
              <a:ext uri="{FF2B5EF4-FFF2-40B4-BE49-F238E27FC236}">
                <a16:creationId xmlns:a16="http://schemas.microsoft.com/office/drawing/2014/main" id="{49DA194B-5748-4ABA-8CF1-05152D852E70}"/>
              </a:ext>
            </a:extLst>
          </p:cNvPr>
          <p:cNvSpPr/>
          <p:nvPr/>
        </p:nvSpPr>
        <p:spPr>
          <a:xfrm>
            <a:off x="10077944" y="3973590"/>
            <a:ext cx="1686707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60" name="Rectangle 72">
            <a:extLst>
              <a:ext uri="{FF2B5EF4-FFF2-40B4-BE49-F238E27FC236}">
                <a16:creationId xmlns:a16="http://schemas.microsoft.com/office/drawing/2014/main" id="{5A6AF080-B79B-4939-ABDA-7F5C5E35EBC7}"/>
              </a:ext>
            </a:extLst>
          </p:cNvPr>
          <p:cNvSpPr/>
          <p:nvPr/>
        </p:nvSpPr>
        <p:spPr>
          <a:xfrm>
            <a:off x="10077945" y="2957880"/>
            <a:ext cx="168670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51ADA19-970A-45F0-A05C-7DE4849CCDF2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ingressgateway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egressgateway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kubectl</a:t>
            </a:r>
            <a:r>
              <a:rPr lang="en-US" sz="1200" dirty="0">
                <a:solidFill>
                  <a:schemeClr val="bg1"/>
                </a:solidFill>
              </a:rPr>
              <a:t> get gateway/</a:t>
            </a:r>
            <a:r>
              <a:rPr lang="en-US" sz="1200" dirty="0" err="1">
                <a:solidFill>
                  <a:schemeClr val="bg1"/>
                </a:solidFill>
              </a:rPr>
              <a:t>bookinfo</a:t>
            </a:r>
            <a:r>
              <a:rPr lang="en-US" sz="1200" dirty="0">
                <a:solidFill>
                  <a:schemeClr val="bg1"/>
                </a:solidFill>
              </a:rPr>
              <a:t>-gateway –o </a:t>
            </a:r>
            <a:r>
              <a:rPr lang="en-US" sz="1200" dirty="0" err="1">
                <a:solidFill>
                  <a:schemeClr val="bg1"/>
                </a:solidFill>
              </a:rPr>
              <a:t>yaml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4EC25682-6348-47DB-A0D7-144BCEE91BE9}"/>
              </a:ext>
            </a:extLst>
          </p:cNvPr>
          <p:cNvSpPr txBox="1"/>
          <p:nvPr/>
        </p:nvSpPr>
        <p:spPr>
          <a:xfrm>
            <a:off x="834840" y="2145716"/>
            <a:ext cx="581105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bookinfo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ingressgateway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use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default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controller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6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1053</Words>
  <Application>Microsoft Macintosh PowerPoint</Application>
  <PresentationFormat>Widescreen</PresentationFormat>
  <Paragraphs>345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Istio</vt:lpstr>
      <vt:lpstr>Demo App</vt:lpstr>
      <vt:lpstr>Simul-shop</vt:lpstr>
      <vt:lpstr>PowerPoint Presentation</vt:lpstr>
      <vt:lpstr>Traffic management</vt:lpstr>
      <vt:lpstr>Configuration</vt:lpstr>
      <vt:lpstr>Envoy</vt:lpstr>
      <vt:lpstr>PowerPoint Presentation</vt:lpstr>
      <vt:lpstr>Gateway</vt:lpstr>
      <vt:lpstr>VirtualService</vt:lpstr>
      <vt:lpstr>DestinationRule</vt:lpstr>
      <vt:lpstr>VirtualService</vt:lpstr>
      <vt:lpstr>ServiceEntry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 baseada no caminho</vt:lpstr>
      <vt:lpstr>Implantação canário</vt:lpstr>
      <vt:lpstr>Balanceamento de carga com serviços do k8s</vt:lpstr>
      <vt:lpstr>Controle de acesso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Dos Santos</dc:creator>
  <cp:lastModifiedBy>Anderson Dos Santos</cp:lastModifiedBy>
  <cp:revision>47</cp:revision>
  <dcterms:created xsi:type="dcterms:W3CDTF">2020-10-02T17:55:12Z</dcterms:created>
  <dcterms:modified xsi:type="dcterms:W3CDTF">2020-12-19T03:00:41Z</dcterms:modified>
</cp:coreProperties>
</file>